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B1C5-1C51-473F-98F5-A7C74C05E060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C730-016D-4AEE-B309-49E806659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50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B1C5-1C51-473F-98F5-A7C74C05E060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C730-016D-4AEE-B309-49E806659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52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B1C5-1C51-473F-98F5-A7C74C05E060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C730-016D-4AEE-B309-49E806659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9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B1C5-1C51-473F-98F5-A7C74C05E060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C730-016D-4AEE-B309-49E806659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B1C5-1C51-473F-98F5-A7C74C05E060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C730-016D-4AEE-B309-49E806659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98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B1C5-1C51-473F-98F5-A7C74C05E060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C730-016D-4AEE-B309-49E806659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40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B1C5-1C51-473F-98F5-A7C74C05E060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C730-016D-4AEE-B309-49E806659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15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B1C5-1C51-473F-98F5-A7C74C05E060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C730-016D-4AEE-B309-49E806659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93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B1C5-1C51-473F-98F5-A7C74C05E060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C730-016D-4AEE-B309-49E806659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42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B1C5-1C51-473F-98F5-A7C74C05E060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C730-016D-4AEE-B309-49E806659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87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B1C5-1C51-473F-98F5-A7C74C05E060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C730-016D-4AEE-B309-49E806659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76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B1C5-1C51-473F-98F5-A7C74C05E060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2C730-016D-4AEE-B309-49E806659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73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04087" y="1394379"/>
            <a:ext cx="2162386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2. </a:t>
            </a:r>
            <a:r>
              <a:rPr lang="pt-BR" dirty="0" err="1" smtClean="0"/>
              <a:t>Limiarização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46233" y="4919201"/>
            <a:ext cx="1798784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5. Transformada de </a:t>
            </a:r>
            <a:r>
              <a:rPr lang="pt-BR" dirty="0" err="1" smtClean="0"/>
              <a:t>Hough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956558" y="3875658"/>
            <a:ext cx="1788459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4. Estimativa de Diâmetro do </a:t>
            </a:r>
            <a:r>
              <a:rPr lang="pt-BR" dirty="0" err="1" smtClean="0"/>
              <a:t>DO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1300190" y="797538"/>
            <a:ext cx="277018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1. Fechamento Morfológico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84623" y="2243903"/>
            <a:ext cx="2001317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3. Encaixe de Elipse</a:t>
            </a:r>
          </a:p>
        </p:txBody>
      </p:sp>
      <p:sp>
        <p:nvSpPr>
          <p:cNvPr id="9" name="Losango 8"/>
          <p:cNvSpPr/>
          <p:nvPr/>
        </p:nvSpPr>
        <p:spPr>
          <a:xfrm>
            <a:off x="1691883" y="3067810"/>
            <a:ext cx="1986794" cy="103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E</a:t>
            </a:r>
            <a:r>
              <a:rPr lang="pt-BR" sz="1500" dirty="0" smtClean="0"/>
              <a:t>ixo maior &gt; 170</a:t>
            </a:r>
            <a:endParaRPr lang="pt-BR" sz="15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017319" y="3067810"/>
            <a:ext cx="31611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V</a:t>
            </a:r>
          </a:p>
        </p:txBody>
      </p:sp>
      <p:cxnSp>
        <p:nvCxnSpPr>
          <p:cNvPr id="30" name="Conector reto 29"/>
          <p:cNvCxnSpPr>
            <a:stCxn id="7" idx="2"/>
            <a:endCxn id="4" idx="0"/>
          </p:cNvCxnSpPr>
          <p:nvPr/>
        </p:nvCxnSpPr>
        <p:spPr>
          <a:xfrm flipH="1">
            <a:off x="2685280" y="1166870"/>
            <a:ext cx="1" cy="22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m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85" y="334439"/>
            <a:ext cx="1158231" cy="1158231"/>
          </a:xfrm>
          <a:prstGeom prst="rect">
            <a:avLst/>
          </a:prstGeom>
        </p:spPr>
      </p:pic>
      <p:cxnSp>
        <p:nvCxnSpPr>
          <p:cNvPr id="54" name="Conector angulado 53"/>
          <p:cNvCxnSpPr>
            <a:stCxn id="4" idx="2"/>
            <a:endCxn id="8" idx="0"/>
          </p:cNvCxnSpPr>
          <p:nvPr/>
        </p:nvCxnSpPr>
        <p:spPr>
          <a:xfrm rot="16200000" flipH="1">
            <a:off x="2583685" y="2142305"/>
            <a:ext cx="203193" cy="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6" idx="2"/>
            <a:endCxn id="5" idx="0"/>
          </p:cNvCxnSpPr>
          <p:nvPr/>
        </p:nvCxnSpPr>
        <p:spPr>
          <a:xfrm rot="5400000">
            <a:off x="4649601" y="4718014"/>
            <a:ext cx="397212" cy="51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8" idx="2"/>
            <a:endCxn id="9" idx="0"/>
          </p:cNvCxnSpPr>
          <p:nvPr/>
        </p:nvCxnSpPr>
        <p:spPr>
          <a:xfrm flipH="1">
            <a:off x="2685280" y="2613235"/>
            <a:ext cx="2" cy="45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m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426" y="3437142"/>
            <a:ext cx="1152191" cy="1152191"/>
          </a:xfrm>
          <a:prstGeom prst="rect">
            <a:avLst/>
          </a:prstGeom>
        </p:spPr>
      </p:pic>
      <p:sp>
        <p:nvSpPr>
          <p:cNvPr id="71" name="CaixaDeTexto 70"/>
          <p:cNvSpPr txBox="1"/>
          <p:nvPr/>
        </p:nvSpPr>
        <p:spPr>
          <a:xfrm>
            <a:off x="10158238" y="2925815"/>
            <a:ext cx="31611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V</a:t>
            </a:r>
            <a:endParaRPr lang="pt-BR" dirty="0" smtClean="0"/>
          </a:p>
        </p:txBody>
      </p:sp>
      <p:cxnSp>
        <p:nvCxnSpPr>
          <p:cNvPr id="72" name="Conector angulado 71"/>
          <p:cNvCxnSpPr>
            <a:stCxn id="43" idx="2"/>
            <a:endCxn id="77" idx="0"/>
          </p:cNvCxnSpPr>
          <p:nvPr/>
        </p:nvCxnSpPr>
        <p:spPr>
          <a:xfrm rot="16200000" flipH="1">
            <a:off x="6840536" y="1722234"/>
            <a:ext cx="45913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stCxn id="68" idx="2"/>
            <a:endCxn id="74" idx="0"/>
          </p:cNvCxnSpPr>
          <p:nvPr/>
        </p:nvCxnSpPr>
        <p:spPr>
          <a:xfrm rot="5400000">
            <a:off x="9304470" y="4786365"/>
            <a:ext cx="397084" cy="30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m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86" y="4986417"/>
            <a:ext cx="1158231" cy="1158231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86" y="1951800"/>
            <a:ext cx="1158231" cy="11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86" y="400292"/>
            <a:ext cx="1158231" cy="11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7" name="Conector reto 86"/>
          <p:cNvCxnSpPr>
            <a:stCxn id="117" idx="2"/>
            <a:endCxn id="68" idx="0"/>
          </p:cNvCxnSpPr>
          <p:nvPr/>
        </p:nvCxnSpPr>
        <p:spPr>
          <a:xfrm>
            <a:off x="9501501" y="3153152"/>
            <a:ext cx="3021" cy="28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>
            <a:stCxn id="83" idx="2"/>
            <a:endCxn id="117" idx="0"/>
          </p:cNvCxnSpPr>
          <p:nvPr/>
        </p:nvCxnSpPr>
        <p:spPr>
          <a:xfrm flipH="1">
            <a:off x="9501501" y="1558523"/>
            <a:ext cx="1" cy="555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>
            <a:stCxn id="77" idx="3"/>
            <a:endCxn id="83" idx="1"/>
          </p:cNvCxnSpPr>
          <p:nvPr/>
        </p:nvCxnSpPr>
        <p:spPr>
          <a:xfrm flipV="1">
            <a:off x="7649217" y="979408"/>
            <a:ext cx="1273169" cy="15515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9" idx="3"/>
            <a:endCxn id="6" idx="0"/>
          </p:cNvCxnSpPr>
          <p:nvPr/>
        </p:nvCxnSpPr>
        <p:spPr>
          <a:xfrm>
            <a:off x="3678677" y="3587535"/>
            <a:ext cx="1172111" cy="2881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Losango 116"/>
          <p:cNvSpPr/>
          <p:nvPr/>
        </p:nvSpPr>
        <p:spPr>
          <a:xfrm>
            <a:off x="8508104" y="2113702"/>
            <a:ext cx="1986794" cy="103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E</a:t>
            </a:r>
            <a:r>
              <a:rPr lang="pt-BR" sz="1500" dirty="0" smtClean="0"/>
              <a:t>ixo maior &gt; 170</a:t>
            </a:r>
            <a:endParaRPr lang="pt-BR" sz="1500" dirty="0"/>
          </a:p>
        </p:txBody>
      </p:sp>
      <p:cxnSp>
        <p:nvCxnSpPr>
          <p:cNvPr id="185" name="Conector reto 184"/>
          <p:cNvCxnSpPr>
            <a:stCxn id="6" idx="1"/>
            <a:endCxn id="190" idx="3"/>
          </p:cNvCxnSpPr>
          <p:nvPr/>
        </p:nvCxnSpPr>
        <p:spPr>
          <a:xfrm flipH="1">
            <a:off x="2525431" y="4198824"/>
            <a:ext cx="1431127" cy="411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to 187"/>
          <p:cNvCxnSpPr>
            <a:stCxn id="5" idx="1"/>
            <a:endCxn id="190" idx="3"/>
          </p:cNvCxnSpPr>
          <p:nvPr/>
        </p:nvCxnSpPr>
        <p:spPr>
          <a:xfrm flipH="1" flipV="1">
            <a:off x="2525431" y="4610276"/>
            <a:ext cx="1420802" cy="632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/>
          <p:cNvSpPr txBox="1"/>
          <p:nvPr/>
        </p:nvSpPr>
        <p:spPr>
          <a:xfrm>
            <a:off x="189749" y="4287110"/>
            <a:ext cx="233568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Na imagem resultante do passo 1</a:t>
            </a:r>
          </a:p>
        </p:txBody>
      </p:sp>
    </p:spTree>
    <p:extLst>
      <p:ext uri="{BB962C8B-B14F-4D97-AF65-F5344CB8AC3E}">
        <p14:creationId xmlns:p14="http://schemas.microsoft.com/office/powerpoint/2010/main" val="33423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74077" y="1416962"/>
            <a:ext cx="2162386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2. </a:t>
            </a:r>
            <a:r>
              <a:rPr lang="pt-BR" dirty="0" err="1" smtClean="0"/>
              <a:t>Limiarização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37061" y="5785329"/>
            <a:ext cx="1798784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5. Transformada de </a:t>
            </a:r>
            <a:r>
              <a:rPr lang="pt-BR" dirty="0" err="1" smtClean="0"/>
              <a:t>Hough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4739148" y="4741786"/>
            <a:ext cx="1788459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4. Estimativa de Diâmetro do </a:t>
            </a:r>
            <a:r>
              <a:rPr lang="pt-BR" dirty="0" err="1" smtClean="0"/>
              <a:t>DO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170179" y="742022"/>
            <a:ext cx="277018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1. Fechamento Morfológico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553635" y="2504180"/>
            <a:ext cx="2001317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3. Encaixe de Elipse</a:t>
            </a:r>
          </a:p>
        </p:txBody>
      </p:sp>
      <p:sp>
        <p:nvSpPr>
          <p:cNvPr id="9" name="Losango 8"/>
          <p:cNvSpPr/>
          <p:nvPr/>
        </p:nvSpPr>
        <p:spPr>
          <a:xfrm>
            <a:off x="3560897" y="3044397"/>
            <a:ext cx="1986794" cy="103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E</a:t>
            </a:r>
            <a:r>
              <a:rPr lang="pt-BR" sz="1500" dirty="0" smtClean="0"/>
              <a:t>ixo maior &gt; 170</a:t>
            </a:r>
            <a:endParaRPr lang="pt-BR" sz="15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187315" y="3807521"/>
            <a:ext cx="31611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V</a:t>
            </a: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07" y="347572"/>
            <a:ext cx="1158231" cy="1158231"/>
          </a:xfrm>
          <a:prstGeom prst="rect">
            <a:avLst/>
          </a:prstGeom>
        </p:spPr>
      </p:pic>
      <p:cxnSp>
        <p:nvCxnSpPr>
          <p:cNvPr id="54" name="Conector angulado 53"/>
          <p:cNvCxnSpPr>
            <a:stCxn id="4" idx="2"/>
            <a:endCxn id="8" idx="0"/>
          </p:cNvCxnSpPr>
          <p:nvPr/>
        </p:nvCxnSpPr>
        <p:spPr>
          <a:xfrm rot="5400000">
            <a:off x="4334339" y="2283248"/>
            <a:ext cx="440887" cy="9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6" idx="2"/>
            <a:endCxn id="5" idx="0"/>
          </p:cNvCxnSpPr>
          <p:nvPr/>
        </p:nvCxnSpPr>
        <p:spPr>
          <a:xfrm rot="16200000" flipH="1">
            <a:off x="5436309" y="5585185"/>
            <a:ext cx="397212" cy="3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8" idx="2"/>
            <a:endCxn id="9" idx="0"/>
          </p:cNvCxnSpPr>
          <p:nvPr/>
        </p:nvCxnSpPr>
        <p:spPr>
          <a:xfrm>
            <a:off x="4554294" y="2873512"/>
            <a:ext cx="0" cy="17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m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48" y="4217118"/>
            <a:ext cx="1152191" cy="1152191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48" y="5529378"/>
            <a:ext cx="1158231" cy="1158231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08" y="1638362"/>
            <a:ext cx="1158231" cy="11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08" y="2960189"/>
            <a:ext cx="1158231" cy="11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8" name="Conector reto 47"/>
          <p:cNvCxnSpPr>
            <a:stCxn id="9" idx="3"/>
            <a:endCxn id="6" idx="0"/>
          </p:cNvCxnSpPr>
          <p:nvPr/>
        </p:nvCxnSpPr>
        <p:spPr>
          <a:xfrm>
            <a:off x="5547691" y="3564122"/>
            <a:ext cx="85687" cy="11776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/>
          <p:cNvCxnSpPr>
            <a:stCxn id="7" idx="3"/>
            <a:endCxn id="43" idx="1"/>
          </p:cNvCxnSpPr>
          <p:nvPr/>
        </p:nvCxnSpPr>
        <p:spPr>
          <a:xfrm>
            <a:off x="5940361" y="926688"/>
            <a:ext cx="1116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8" idx="3"/>
            <a:endCxn id="83" idx="1"/>
          </p:cNvCxnSpPr>
          <p:nvPr/>
        </p:nvCxnSpPr>
        <p:spPr>
          <a:xfrm>
            <a:off x="5554952" y="2688846"/>
            <a:ext cx="1501756" cy="850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6" idx="3"/>
            <a:endCxn id="68" idx="1"/>
          </p:cNvCxnSpPr>
          <p:nvPr/>
        </p:nvCxnSpPr>
        <p:spPr>
          <a:xfrm flipV="1">
            <a:off x="6527607" y="4793214"/>
            <a:ext cx="535141" cy="271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5" idx="3"/>
            <a:endCxn id="74" idx="1"/>
          </p:cNvCxnSpPr>
          <p:nvPr/>
        </p:nvCxnSpPr>
        <p:spPr>
          <a:xfrm flipV="1">
            <a:off x="6535845" y="6108494"/>
            <a:ext cx="52690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m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53" y="4627098"/>
            <a:ext cx="1158231" cy="1158231"/>
          </a:xfrm>
          <a:prstGeom prst="rect">
            <a:avLst/>
          </a:prstGeom>
        </p:spPr>
      </p:pic>
      <p:cxnSp>
        <p:nvCxnSpPr>
          <p:cNvPr id="49" name="Conector angulado 48"/>
          <p:cNvCxnSpPr>
            <a:stCxn id="7" idx="1"/>
            <a:endCxn id="66" idx="0"/>
          </p:cNvCxnSpPr>
          <p:nvPr/>
        </p:nvCxnSpPr>
        <p:spPr>
          <a:xfrm rot="10800000" flipV="1">
            <a:off x="3060569" y="926688"/>
            <a:ext cx="109610" cy="3700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66" idx="3"/>
            <a:endCxn id="6" idx="1"/>
          </p:cNvCxnSpPr>
          <p:nvPr/>
        </p:nvCxnSpPr>
        <p:spPr>
          <a:xfrm flipV="1">
            <a:off x="3639684" y="5064952"/>
            <a:ext cx="1099464" cy="141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4478653" y="4452388"/>
            <a:ext cx="151279" cy="16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>
            <a:stCxn id="9" idx="2"/>
            <a:endCxn id="67" idx="0"/>
          </p:cNvCxnSpPr>
          <p:nvPr/>
        </p:nvCxnSpPr>
        <p:spPr>
          <a:xfrm flipH="1">
            <a:off x="4554293" y="4083847"/>
            <a:ext cx="1" cy="36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4" idx="3"/>
            <a:endCxn id="77" idx="1"/>
          </p:cNvCxnSpPr>
          <p:nvPr/>
        </p:nvCxnSpPr>
        <p:spPr>
          <a:xfrm>
            <a:off x="5636463" y="1740128"/>
            <a:ext cx="1420245" cy="47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3657169" y="4616990"/>
            <a:ext cx="3177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</a:t>
            </a:r>
            <a:endParaRPr lang="pt-BR" dirty="0" smtClean="0"/>
          </a:p>
        </p:txBody>
      </p:sp>
      <p:sp>
        <p:nvSpPr>
          <p:cNvPr id="96" name="CaixaDeTexto 95"/>
          <p:cNvSpPr txBox="1"/>
          <p:nvPr/>
        </p:nvSpPr>
        <p:spPr>
          <a:xfrm>
            <a:off x="6666777" y="255359"/>
            <a:ext cx="3177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A</a:t>
            </a:r>
            <a:endParaRPr lang="pt-BR" dirty="0" smtClean="0"/>
          </a:p>
        </p:txBody>
      </p:sp>
      <p:sp>
        <p:nvSpPr>
          <p:cNvPr id="92" name="CaixaDeTexto 91"/>
          <p:cNvSpPr txBox="1"/>
          <p:nvPr/>
        </p:nvSpPr>
        <p:spPr>
          <a:xfrm>
            <a:off x="6665976" y="1524222"/>
            <a:ext cx="3097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662923" y="2877201"/>
            <a:ext cx="3080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6657159" y="4105409"/>
            <a:ext cx="3273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6657159" y="5456382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701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bg1"/>
          </a:solidFill>
        </a:ln>
      </a:spPr>
      <a:bodyPr wrap="none" rtlCol="0">
        <a:spAutoFit/>
      </a:bodyPr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79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Pinheiro</dc:creator>
  <cp:lastModifiedBy>Felipe Pinheiro</cp:lastModifiedBy>
  <cp:revision>16</cp:revision>
  <dcterms:created xsi:type="dcterms:W3CDTF">2015-11-13T15:24:24Z</dcterms:created>
  <dcterms:modified xsi:type="dcterms:W3CDTF">2015-12-17T15:25:22Z</dcterms:modified>
</cp:coreProperties>
</file>