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1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2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83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30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0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2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17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6C2A-CE37-4566-9B1D-F5F66FE0D778}" type="datetimeFigureOut">
              <a:rPr lang="pt-BR" smtClean="0"/>
              <a:t>17/12/2015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05B6-F8F7-440A-B784-F980C65E37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19" y="5416229"/>
            <a:ext cx="766243" cy="7662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19" y="4361703"/>
            <a:ext cx="766243" cy="76624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79" y="3126858"/>
            <a:ext cx="1104322" cy="94656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73" y="270665"/>
            <a:ext cx="3533333" cy="2523809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6691305" y="3256530"/>
            <a:ext cx="1150702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/>
              <a:t>Ajuste de tamanho e Bordas</a:t>
            </a:r>
            <a:endParaRPr lang="pt-BR" sz="13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91305" y="4498602"/>
            <a:ext cx="98270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/>
              <a:t>Localização da ROI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691305" y="5453101"/>
            <a:ext cx="1150701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00" dirty="0" smtClean="0"/>
              <a:t>Aproximação do Contorno do DO</a:t>
            </a:r>
          </a:p>
        </p:txBody>
      </p:sp>
      <p:cxnSp>
        <p:nvCxnSpPr>
          <p:cNvPr id="21" name="Conector de seta reta 20"/>
          <p:cNvCxnSpPr>
            <a:stCxn id="15" idx="2"/>
            <a:endCxn id="14" idx="0"/>
          </p:cNvCxnSpPr>
          <p:nvPr/>
        </p:nvCxnSpPr>
        <p:spPr>
          <a:xfrm>
            <a:off x="6075340" y="4073420"/>
            <a:ext cx="1" cy="2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4" idx="2"/>
            <a:endCxn id="13" idx="0"/>
          </p:cNvCxnSpPr>
          <p:nvPr/>
        </p:nvCxnSpPr>
        <p:spPr>
          <a:xfrm>
            <a:off x="6075341" y="5127946"/>
            <a:ext cx="0" cy="28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6" idx="2"/>
            <a:endCxn id="15" idx="0"/>
          </p:cNvCxnSpPr>
          <p:nvPr/>
        </p:nvCxnSpPr>
        <p:spPr>
          <a:xfrm>
            <a:off x="6075340" y="2794474"/>
            <a:ext cx="0" cy="33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5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sz="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Pinheiro</dc:creator>
  <cp:lastModifiedBy>Felipe Pinheiro</cp:lastModifiedBy>
  <cp:revision>6</cp:revision>
  <dcterms:created xsi:type="dcterms:W3CDTF">2015-10-27T16:19:22Z</dcterms:created>
  <dcterms:modified xsi:type="dcterms:W3CDTF">2015-12-17T15:25:02Z</dcterms:modified>
</cp:coreProperties>
</file>