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0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9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4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86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19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57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64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97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9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1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4A59-6C07-4B6A-BB00-A8CB64F5A0B9}" type="datetimeFigureOut">
              <a:rPr lang="pt-BR" smtClean="0"/>
              <a:t>24/11/2015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5FC5-5BE5-4171-9016-D30973DDFE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04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85" y="2813222"/>
            <a:ext cx="2286000" cy="2286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7" y="2813222"/>
            <a:ext cx="2286000" cy="228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79" y="2813222"/>
            <a:ext cx="2286000" cy="2286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73" y="2813222"/>
            <a:ext cx="22860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ector de seta reta 8"/>
          <p:cNvCxnSpPr>
            <a:stCxn id="5" idx="3"/>
            <a:endCxn id="7" idx="1"/>
          </p:cNvCxnSpPr>
          <p:nvPr/>
        </p:nvCxnSpPr>
        <p:spPr>
          <a:xfrm>
            <a:off x="2638167" y="3956222"/>
            <a:ext cx="741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3"/>
            <a:endCxn id="6" idx="1"/>
          </p:cNvCxnSpPr>
          <p:nvPr/>
        </p:nvCxnSpPr>
        <p:spPr>
          <a:xfrm>
            <a:off x="5665573" y="3956222"/>
            <a:ext cx="741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6" idx="3"/>
            <a:endCxn id="4" idx="1"/>
          </p:cNvCxnSpPr>
          <p:nvPr/>
        </p:nvCxnSpPr>
        <p:spPr>
          <a:xfrm>
            <a:off x="8692979" y="3956222"/>
            <a:ext cx="741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06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Pinheiro</dc:creator>
  <cp:lastModifiedBy>Felipe Pinheiro</cp:lastModifiedBy>
  <cp:revision>2</cp:revision>
  <dcterms:created xsi:type="dcterms:W3CDTF">2015-11-24T20:27:41Z</dcterms:created>
  <dcterms:modified xsi:type="dcterms:W3CDTF">2015-11-24T20:41:25Z</dcterms:modified>
</cp:coreProperties>
</file>