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2640-6E08-48D0-AB43-FF9C696B2ED4}" type="datetimeFigureOut">
              <a:rPr lang="pt-BR" smtClean="0"/>
              <a:t>12/12/2015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1934-45E8-4C43-97B3-73A12CE94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74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2640-6E08-48D0-AB43-FF9C696B2ED4}" type="datetimeFigureOut">
              <a:rPr lang="pt-BR" smtClean="0"/>
              <a:t>12/12/2015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1934-45E8-4C43-97B3-73A12CE94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95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2640-6E08-48D0-AB43-FF9C696B2ED4}" type="datetimeFigureOut">
              <a:rPr lang="pt-BR" smtClean="0"/>
              <a:t>12/12/2015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1934-45E8-4C43-97B3-73A12CE94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41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2640-6E08-48D0-AB43-FF9C696B2ED4}" type="datetimeFigureOut">
              <a:rPr lang="pt-BR" smtClean="0"/>
              <a:t>12/12/2015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1934-45E8-4C43-97B3-73A12CE94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14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2640-6E08-48D0-AB43-FF9C696B2ED4}" type="datetimeFigureOut">
              <a:rPr lang="pt-BR" smtClean="0"/>
              <a:t>12/12/2015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1934-45E8-4C43-97B3-73A12CE94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10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2640-6E08-48D0-AB43-FF9C696B2ED4}" type="datetimeFigureOut">
              <a:rPr lang="pt-BR" smtClean="0"/>
              <a:t>12/12/2015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1934-45E8-4C43-97B3-73A12CE94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28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2640-6E08-48D0-AB43-FF9C696B2ED4}" type="datetimeFigureOut">
              <a:rPr lang="pt-BR" smtClean="0"/>
              <a:t>12/12/2015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1934-45E8-4C43-97B3-73A12CE94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40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2640-6E08-48D0-AB43-FF9C696B2ED4}" type="datetimeFigureOut">
              <a:rPr lang="pt-BR" smtClean="0"/>
              <a:t>12/12/2015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1934-45E8-4C43-97B3-73A12CE94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53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2640-6E08-48D0-AB43-FF9C696B2ED4}" type="datetimeFigureOut">
              <a:rPr lang="pt-BR" smtClean="0"/>
              <a:t>12/12/2015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1934-45E8-4C43-97B3-73A12CE94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22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2640-6E08-48D0-AB43-FF9C696B2ED4}" type="datetimeFigureOut">
              <a:rPr lang="pt-BR" smtClean="0"/>
              <a:t>12/12/2015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1934-45E8-4C43-97B3-73A12CE94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52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2640-6E08-48D0-AB43-FF9C696B2ED4}" type="datetimeFigureOut">
              <a:rPr lang="pt-BR" smtClean="0"/>
              <a:t>12/12/2015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1934-45E8-4C43-97B3-73A12CE94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46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32640-6E08-48D0-AB43-FF9C696B2ED4}" type="datetimeFigureOut">
              <a:rPr lang="pt-BR" smtClean="0"/>
              <a:t>12/12/2015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1934-45E8-4C43-97B3-73A12CE94E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2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090" y="3669634"/>
            <a:ext cx="2482516" cy="248251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079" y="3669634"/>
            <a:ext cx="2482516" cy="248251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921" y="3669634"/>
            <a:ext cx="2482516" cy="248251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921" y="232613"/>
            <a:ext cx="2482516" cy="248251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079" y="232613"/>
            <a:ext cx="2482516" cy="248251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090" y="232613"/>
            <a:ext cx="2482516" cy="2482516"/>
          </a:xfrm>
          <a:prstGeom prst="rect">
            <a:avLst/>
          </a:prstGeom>
        </p:spPr>
      </p:pic>
      <p:cxnSp>
        <p:nvCxnSpPr>
          <p:cNvPr id="12" name="Conector de seta reta 11"/>
          <p:cNvCxnSpPr>
            <a:stCxn id="9" idx="2"/>
            <a:endCxn id="5" idx="0"/>
          </p:cNvCxnSpPr>
          <p:nvPr/>
        </p:nvCxnSpPr>
        <p:spPr>
          <a:xfrm>
            <a:off x="2416337" y="2715129"/>
            <a:ext cx="0" cy="95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10" idx="2"/>
            <a:endCxn id="4" idx="0"/>
          </p:cNvCxnSpPr>
          <p:nvPr/>
        </p:nvCxnSpPr>
        <p:spPr>
          <a:xfrm>
            <a:off x="6228348" y="2715129"/>
            <a:ext cx="0" cy="95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8" idx="2"/>
            <a:endCxn id="7" idx="0"/>
          </p:cNvCxnSpPr>
          <p:nvPr/>
        </p:nvCxnSpPr>
        <p:spPr>
          <a:xfrm>
            <a:off x="9972179" y="2715129"/>
            <a:ext cx="0" cy="95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6912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Pinheiro</dc:creator>
  <cp:lastModifiedBy>Felipe Pinheiro</cp:lastModifiedBy>
  <cp:revision>2</cp:revision>
  <dcterms:created xsi:type="dcterms:W3CDTF">2015-12-13T00:19:04Z</dcterms:created>
  <dcterms:modified xsi:type="dcterms:W3CDTF">2015-12-13T00:31:09Z</dcterms:modified>
</cp:coreProperties>
</file>