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D68DD-CED5-D952-ECA9-725BF34B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5057D-EEEA-22CE-F038-AFC4C15A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C3E25-20F8-8AFF-FBCB-557E9078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3544B-923E-91B4-D1DB-B671F2CD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D75B3-67E8-FDC4-52C1-F0318BE7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19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450A4-4819-CC16-5788-8D970FE4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3C235-58D3-2C41-76B9-3CCAF8126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3B1CD-DA1A-1C9F-2465-5F57F440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72893-95D5-9483-15F9-39A2F3A4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615F6-759C-456E-9884-3CE0841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93E4E-7E4A-9B4E-DF96-5ECA947B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394C9F-32F8-9772-D31D-A760AFE0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8BB90-0601-837D-8325-7891E5D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7CADC9-712C-99C8-399C-C6A839F6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E7CFF-C770-87E8-CEC3-6EC38DA2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52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6450C-2411-3B48-AB74-20B5772E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9E9336-CBD1-E03E-5C09-9E28D03C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60CFF-060B-48EC-D36D-5D12047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2CC53-955F-4C9C-CB13-9C77068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BC06B-20D9-7B6A-9888-7097DF5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1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1321-CCCA-BEC2-0374-65511E7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7723C6-ECDF-C5B3-E5AC-9E1F29C6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311F6-B1B5-8E2A-BE57-F51396A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51C01-1A05-58D5-F678-F33B721D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915EA-D4ED-7B95-4191-03C21C8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54064-D6B1-1DF4-ABB8-2121A5D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730F71-7A3D-C42D-84A1-1279E8E55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2D52E-CE4E-378B-3328-A90A15D0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E5910A-E146-A4A6-C4E7-C67CC5B0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5DDED-98B4-685C-7057-D210A54D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F26A1-9273-A968-FB5D-676F97F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A7E0E-8FE6-D3FE-149D-C1E998D7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AB2A6-A7F5-8B52-C40C-C12CA6EB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66EC56-E7C2-5627-030F-DE70890F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9EE98F-8892-BF60-AC68-BAC2E978E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F02723-353C-0E13-AA7A-6CBC1683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4FFAC3-A0E2-07F8-6D3C-BC865DD8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F9B234-F40E-87F2-5B94-3ED4A7A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47C67D-2CAB-4E14-DED4-859F96E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5CE2-03B5-8949-43BE-E1D3A30F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E24B9F-F23C-478D-D7E2-DCCD424D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62511-250D-1159-F951-2505A18D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E30AE3-DC7A-7713-66CD-0609275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63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58E90-6A1B-F676-FA41-D9D16F1A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15D8B0-A83D-3636-55EC-6DC277D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1B4136-7C9E-F3D7-977C-68AEB43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F574B-B92B-5FF7-0B55-D2223395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8A67B-FACB-1153-22BC-1D266638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F08D-875E-D0F3-2AB5-95E7A82C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2F31C-AEDE-4814-C350-65309F6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D17B28-2EDB-210B-7C57-35545DF6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BB9FC-C13A-9F0B-9F0F-B27653F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4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8CA1F-764C-3AEB-49BE-DC9FC06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B384E6-EC53-5220-02B4-AB806B5B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5B5DC0-0230-D059-25A6-13D06624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A0BE89-4AB6-4779-DAFA-10700B6A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4C1F54-A03E-6A92-3950-B11D1925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70E74E-82FB-86A6-3D85-52E52A32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03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010D-F4B9-E826-36F0-C775C942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34290-DB1C-2D05-C1AC-028C3709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BAA9C-BEE8-C51B-E72D-9E08BC4C6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D9C5-29F6-4888-9577-AC2AE693F4F6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DFC44C-0605-4554-5DEE-C9A79F02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58047-FF8F-06C8-4C09-32E401C24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C86A-B672-4036-AD8E-B0C87487E9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9B9CEB-3C04-B32F-38D0-A2091ECB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049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0" dirty="0" err="1">
                <a:effectLst/>
                <a:latin typeface="Roboto" panose="02000000000000000000" pitchFamily="2" charset="0"/>
              </a:rPr>
              <a:t>Napp</a:t>
            </a:r>
            <a:r>
              <a:rPr lang="pt-BR" i="0" dirty="0" err="1">
                <a:effectLst/>
                <a:latin typeface="Roboto" panose="02000000000000000000" pitchFamily="2" charset="0"/>
              </a:rPr>
              <a:t>Academy</a:t>
            </a:r>
            <a:br>
              <a:rPr lang="pt-BR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3600" i="0" dirty="0">
                <a:effectLst/>
                <a:latin typeface="Roboto" panose="02000000000000000000" pitchFamily="2" charset="0"/>
              </a:rPr>
              <a:t>Sprint 4</a:t>
            </a:r>
            <a:br>
              <a:rPr lang="pt-BR" sz="3600" i="0" dirty="0">
                <a:effectLst/>
                <a:latin typeface="Roboto" panose="02000000000000000000" pitchFamily="2" charset="0"/>
              </a:rPr>
            </a:br>
            <a:br>
              <a:rPr lang="pt-BR" i="0" dirty="0">
                <a:effectLst/>
                <a:latin typeface="Roboto" panose="02000000000000000000" pitchFamily="2" charset="0"/>
              </a:rPr>
            </a:br>
            <a:r>
              <a:rPr lang="pt-BR" sz="2000" i="0" dirty="0">
                <a:effectLst/>
                <a:latin typeface="Roboto" panose="02000000000000000000" pitchFamily="2" charset="0"/>
              </a:rPr>
              <a:t>prof. Orlando Saraiva Jr</a:t>
            </a:r>
            <a:endParaRPr lang="pt-BR" sz="20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6E4F73-0EAC-1135-AF3A-C16C69B1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021"/>
            <a:ext cx="10515600" cy="2657139"/>
          </a:xfrm>
        </p:spPr>
        <p:txBody>
          <a:bodyPr/>
          <a:lstStyle/>
          <a:p>
            <a:r>
              <a:rPr lang="pt-BR" dirty="0"/>
              <a:t>Instalação SGBD – </a:t>
            </a:r>
            <a:r>
              <a:rPr lang="pt-BR" dirty="0" err="1"/>
              <a:t>DBeaver</a:t>
            </a:r>
            <a:endParaRPr lang="pt-BR" dirty="0"/>
          </a:p>
          <a:p>
            <a:r>
              <a:rPr lang="pt-BR" dirty="0"/>
              <a:t>Hospedagem do SGBD em ambiente remoto (</a:t>
            </a:r>
            <a:r>
              <a:rPr lang="pt-BR" dirty="0" err="1"/>
              <a:t>Heroku</a:t>
            </a:r>
            <a:r>
              <a:rPr lang="pt-BR" dirty="0"/>
              <a:t>)</a:t>
            </a:r>
          </a:p>
          <a:p>
            <a:r>
              <a:rPr lang="pt-BR" dirty="0"/>
              <a:t>Criação de um banco de dados no SGBD com inserção de registros</a:t>
            </a:r>
          </a:p>
          <a:p>
            <a:r>
              <a:rPr lang="pt-BR" dirty="0"/>
              <a:t>Backup e Restauração do SGBD</a:t>
            </a:r>
          </a:p>
          <a:p>
            <a:r>
              <a:rPr lang="pt-BR" dirty="0"/>
              <a:t>Conexão entre o SGBD e uma linguagem de programação (Python)</a:t>
            </a:r>
          </a:p>
        </p:txBody>
      </p:sp>
    </p:spTree>
    <p:extLst>
      <p:ext uri="{BB962C8B-B14F-4D97-AF65-F5344CB8AC3E}">
        <p14:creationId xmlns:p14="http://schemas.microsoft.com/office/powerpoint/2010/main" val="5256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640B5E-DD57-66AA-19FF-19D26831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910415-B918-F270-BD50-4D94AD5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Cauê Viel</a:t>
            </a:r>
          </a:p>
          <a:p>
            <a:r>
              <a:rPr lang="pt-BR" dirty="0" err="1"/>
              <a:t>Rian</a:t>
            </a:r>
            <a:r>
              <a:rPr lang="pt-BR" dirty="0"/>
              <a:t> </a:t>
            </a:r>
            <a:r>
              <a:rPr lang="pt-BR" dirty="0" err="1"/>
              <a:t>Scavazza</a:t>
            </a:r>
            <a:endParaRPr lang="pt-BR" dirty="0"/>
          </a:p>
          <a:p>
            <a:r>
              <a:rPr lang="pt-BR" dirty="0"/>
              <a:t>Matheus Santos</a:t>
            </a:r>
          </a:p>
          <a:p>
            <a:r>
              <a:rPr lang="pt-BR" dirty="0"/>
              <a:t>André Conforti</a:t>
            </a:r>
          </a:p>
          <a:p>
            <a:r>
              <a:rPr lang="pt-BR" dirty="0"/>
              <a:t>Ronaldo </a:t>
            </a:r>
            <a:r>
              <a:rPr lang="pt-BR" dirty="0" err="1"/>
              <a:t>Montan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919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NappAcademy  Sprint 4  prof. Orlando Saraiva Jr</vt:lpstr>
      <vt:lpstr>Participantes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NappAcademy  Sprint 4  prof. Orlando Saraiva Jr</dc:title>
  <dc:creator>Andre Ricardo Martins Conforti</dc:creator>
  <cp:lastModifiedBy>Andre Ricardo Martins Conforti</cp:lastModifiedBy>
  <cp:revision>1</cp:revision>
  <dcterms:created xsi:type="dcterms:W3CDTF">2022-09-28T12:00:43Z</dcterms:created>
  <dcterms:modified xsi:type="dcterms:W3CDTF">2022-09-28T12:53:43Z</dcterms:modified>
</cp:coreProperties>
</file>