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3" r:id="rId1"/>
  </p:sldMasterIdLst>
  <p:sldIdLst>
    <p:sldId id="262" r:id="rId2"/>
    <p:sldId id="259" r:id="rId3"/>
    <p:sldId id="263" r:id="rId4"/>
    <p:sldId id="257" r:id="rId5"/>
    <p:sldId id="256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56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62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5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94" y="168824"/>
            <a:ext cx="8306513" cy="6233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05473" y="6033332"/>
            <a:ext cx="20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Group </a:t>
            </a:r>
            <a:r>
              <a:rPr lang="ru-RU" dirty="0" smtClean="0">
                <a:latin typeface="Arial Black" panose="020B0A04020102020204" pitchFamily="34" charset="0"/>
              </a:rPr>
              <a:t>№</a:t>
            </a:r>
            <a:r>
              <a:rPr lang="en-US" dirty="0" smtClean="0">
                <a:latin typeface="Arial Black" panose="020B0A04020102020204" pitchFamily="34" charset="0"/>
              </a:rPr>
              <a:t> 17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565103" y="6353253"/>
            <a:ext cx="339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Mentor Anton </a:t>
            </a:r>
            <a:r>
              <a:rPr lang="en-US" dirty="0" err="1">
                <a:latin typeface="Arial Black" panose="020B0A04020102020204" pitchFamily="34" charset="0"/>
              </a:rPr>
              <a:t>Shvechikov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594" y="391902"/>
            <a:ext cx="8527218" cy="126225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 Rounded MT Bold" panose="020F0704030504030204" pitchFamily="34" charset="0"/>
              </a:rPr>
              <a:t>What is</a:t>
            </a:r>
            <a:endParaRPr lang="ru-RU" sz="8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96" y="2195527"/>
            <a:ext cx="6951015" cy="35117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35" y="3466269"/>
            <a:ext cx="1978555" cy="21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3" y="461962"/>
            <a:ext cx="8720584" cy="4651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49" y="2464349"/>
            <a:ext cx="4393651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21" y="4017951"/>
            <a:ext cx="2413550" cy="241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8" y="1008662"/>
            <a:ext cx="2772162" cy="2514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55" y="2543915"/>
            <a:ext cx="4124901" cy="2200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83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45" y="558801"/>
            <a:ext cx="10898188" cy="5723466"/>
          </a:xfrm>
        </p:spPr>
        <p:txBody>
          <a:bodyPr>
            <a:normAutofit/>
          </a:bodyPr>
          <a:lstStyle/>
          <a:p>
            <a:pPr algn="ctr">
              <a:buClr>
                <a:prstClr val="white"/>
              </a:buClr>
            </a:pP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isAnagram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method is the key 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method 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of the 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class, that 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works as follows:</a:t>
            </a:r>
            <a:endParaRPr lang="ru-RU" sz="24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>
              <a:buClr>
                <a:prstClr val="white"/>
              </a:buClr>
            </a:pPr>
            <a:r>
              <a:rPr lang="en-US" sz="24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isAnagram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</a:t>
            </a:r>
            <a:r>
              <a:rPr lang="ru-RU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«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Listen</a:t>
            </a:r>
            <a:r>
              <a:rPr lang="ru-RU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»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ru-RU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«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Silent</a:t>
            </a:r>
            <a:r>
              <a:rPr lang="ru-RU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»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 - ?</a:t>
            </a:r>
          </a:p>
          <a:p>
            <a:pPr algn="ctr">
              <a:buClr>
                <a:prstClr val="white"/>
              </a:buClr>
            </a:pPr>
            <a:endParaRPr lang="ru-RU" sz="24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«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Listen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» 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≠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«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Silent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»</a:t>
            </a:r>
          </a:p>
          <a:p>
            <a:pPr algn="ctr"/>
            <a:endParaRPr lang="ru-RU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ru-RU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{[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L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]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]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[S], [T]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[E]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[N] }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≠ 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{[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], [I], [L], [E], [N], [T]}</a:t>
            </a:r>
            <a:endParaRPr lang="ru-RU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{[E]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[I]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[L], [N]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[T]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[S]}</a:t>
            </a:r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= 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{[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E]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[I]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[L], [N]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[T]</a:t>
            </a:r>
            <a:r>
              <a:rPr 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[S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]}</a:t>
            </a:r>
            <a:endParaRPr lang="ru-RU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5826580" y="2734734"/>
            <a:ext cx="442077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5841699" y="4415367"/>
            <a:ext cx="442077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00" y="673100"/>
            <a:ext cx="11836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Description of the </a:t>
            </a:r>
            <a:r>
              <a:rPr lang="en-US" sz="5400" dirty="0" smtClean="0">
                <a:latin typeface="Arial Black" panose="020B0A04020102020204" pitchFamily="34" charset="0"/>
              </a:rPr>
              <a:t>methods:</a:t>
            </a:r>
          </a:p>
          <a:p>
            <a:pPr algn="ctr"/>
            <a:endParaRPr lang="ru-RU" dirty="0" smtClean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public </a:t>
            </a:r>
            <a:r>
              <a:rPr lang="en-US" dirty="0">
                <a:latin typeface="Arial Black" panose="020B0A04020102020204" pitchFamily="34" charset="0"/>
              </a:rPr>
              <a:t>static </a:t>
            </a:r>
            <a:r>
              <a:rPr lang="en-US" dirty="0" err="1">
                <a:latin typeface="Arial Black" panose="020B0A04020102020204" pitchFamily="34" charset="0"/>
              </a:rPr>
              <a:t>boolean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isAnagram</a:t>
            </a:r>
            <a:r>
              <a:rPr lang="en-US" dirty="0">
                <a:latin typeface="Arial Black" panose="020B0A04020102020204" pitchFamily="34" charset="0"/>
              </a:rPr>
              <a:t>(String str1, String str2</a:t>
            </a:r>
            <a:r>
              <a:rPr lang="en-US" dirty="0" smtClean="0">
                <a:latin typeface="Arial Black" panose="020B0A04020102020204" pitchFamily="34" charset="0"/>
              </a:rPr>
              <a:t>)</a:t>
            </a:r>
            <a:r>
              <a:rPr lang="uk-UA" dirty="0" smtClean="0">
                <a:latin typeface="Arial Black" panose="020B0A04020102020204" pitchFamily="34" charset="0"/>
              </a:rPr>
              <a:t> –</a:t>
            </a:r>
          </a:p>
          <a:p>
            <a:r>
              <a:rPr lang="uk-UA" dirty="0">
                <a:latin typeface="Arial Black" panose="020B0A04020102020204" pitchFamily="34" charset="0"/>
              </a:rPr>
              <a:t>	</a:t>
            </a:r>
            <a:r>
              <a:rPr lang="en-US" dirty="0">
                <a:latin typeface="Arial Black" panose="020B0A04020102020204" pitchFamily="34" charset="0"/>
              </a:rPr>
              <a:t>checks whether two strings are </a:t>
            </a:r>
            <a:r>
              <a:rPr lang="en-US" dirty="0" smtClean="0">
                <a:latin typeface="Arial Black" panose="020B0A04020102020204" pitchFamily="34" charset="0"/>
              </a:rPr>
              <a:t>anagrams.</a:t>
            </a:r>
            <a:endParaRPr lang="ru-RU" dirty="0" smtClean="0">
              <a:latin typeface="Arial Black" panose="020B0A04020102020204" pitchFamily="34" charset="0"/>
            </a:endParaRPr>
          </a:p>
          <a:p>
            <a:endParaRPr lang="uk-UA" dirty="0" smtClean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public static </a:t>
            </a:r>
            <a:r>
              <a:rPr lang="en-US" dirty="0" smtClean="0">
                <a:latin typeface="Arial Black" panose="020B0A04020102020204" pitchFamily="34" charset="0"/>
              </a:rPr>
              <a:t>List&lt;String</a:t>
            </a:r>
            <a:r>
              <a:rPr lang="en-US" dirty="0">
                <a:latin typeface="Arial Black" panose="020B0A04020102020204" pitchFamily="34" charset="0"/>
              </a:rPr>
              <a:t>&gt; </a:t>
            </a:r>
            <a:r>
              <a:rPr lang="en-US" dirty="0" err="1" smtClean="0">
                <a:latin typeface="Arial Black" panose="020B0A04020102020204" pitchFamily="34" charset="0"/>
              </a:rPr>
              <a:t>getAnagramsFromList</a:t>
            </a:r>
            <a:r>
              <a:rPr lang="en-US" dirty="0" smtClean="0">
                <a:latin typeface="Arial Black" panose="020B0A04020102020204" pitchFamily="34" charset="0"/>
              </a:rPr>
              <a:t>(List&lt;String&gt; </a:t>
            </a:r>
            <a:r>
              <a:rPr lang="en-US" dirty="0">
                <a:latin typeface="Arial Black" panose="020B0A04020102020204" pitchFamily="34" charset="0"/>
              </a:rPr>
              <a:t>words</a:t>
            </a:r>
            <a:r>
              <a:rPr lang="en-US" dirty="0" smtClean="0">
                <a:latin typeface="Arial Black" panose="020B0A04020102020204" pitchFamily="34" charset="0"/>
              </a:rPr>
              <a:t>)</a:t>
            </a:r>
            <a:r>
              <a:rPr lang="uk-UA" dirty="0" smtClean="0">
                <a:latin typeface="Arial Black" panose="020B0A04020102020204" pitchFamily="34" charset="0"/>
              </a:rPr>
              <a:t> – </a:t>
            </a:r>
          </a:p>
          <a:p>
            <a:r>
              <a:rPr lang="uk-UA" dirty="0">
                <a:latin typeface="Arial Black" panose="020B0A04020102020204" pitchFamily="34" charset="0"/>
              </a:rPr>
              <a:t>	</a:t>
            </a:r>
            <a:r>
              <a:rPr lang="en-US" dirty="0" smtClean="0">
                <a:latin typeface="Arial Black" panose="020B0A04020102020204" pitchFamily="34" charset="0"/>
              </a:rPr>
              <a:t>Seeking </a:t>
            </a:r>
            <a:r>
              <a:rPr lang="en-US" dirty="0">
                <a:latin typeface="Arial Black" panose="020B0A04020102020204" pitchFamily="34" charset="0"/>
              </a:rPr>
              <a:t>anagrams in the collection </a:t>
            </a:r>
            <a:r>
              <a:rPr lang="en-US" dirty="0" smtClean="0">
                <a:latin typeface="Arial Black" panose="020B0A04020102020204" pitchFamily="34" charset="0"/>
              </a:rPr>
              <a:t>of words, </a:t>
            </a:r>
            <a:r>
              <a:rPr lang="en-US" dirty="0">
                <a:latin typeface="Arial Black" panose="020B0A04020102020204" pitchFamily="34" charset="0"/>
              </a:rPr>
              <a:t>and returns them in the </a:t>
            </a:r>
            <a:r>
              <a:rPr lang="en-US" dirty="0" smtClean="0">
                <a:latin typeface="Arial Black" panose="020B0A04020102020204" pitchFamily="34" charset="0"/>
              </a:rPr>
              <a:t>collection </a:t>
            </a:r>
            <a:r>
              <a:rPr lang="en-US" dirty="0">
                <a:latin typeface="Arial Black" panose="020B0A04020102020204" pitchFamily="34" charset="0"/>
              </a:rPr>
              <a:t>of </a:t>
            </a:r>
            <a:r>
              <a:rPr lang="en-US" dirty="0" smtClean="0">
                <a:latin typeface="Arial Black" panose="020B0A04020102020204" pitchFamily="34" charset="0"/>
              </a:rPr>
              <a:t>String </a:t>
            </a:r>
            <a:r>
              <a:rPr lang="ru-RU" dirty="0" smtClean="0">
                <a:latin typeface="Arial Black" panose="020B0A04020102020204" pitchFamily="34" charset="0"/>
              </a:rPr>
              <a:t>:</a:t>
            </a:r>
          </a:p>
          <a:p>
            <a:r>
              <a:rPr lang="ru-RU" dirty="0">
                <a:latin typeface="Arial Black" panose="020B0A04020102020204" pitchFamily="34" charset="0"/>
              </a:rPr>
              <a:t>	</a:t>
            </a:r>
            <a:r>
              <a:rPr lang="ru-RU" i="1" dirty="0" smtClean="0">
                <a:latin typeface="Arial Black" panose="020B0A04020102020204" pitchFamily="34" charset="0"/>
              </a:rPr>
              <a:t>«</a:t>
            </a:r>
            <a:r>
              <a:rPr lang="en-US" i="1" dirty="0" smtClean="0">
                <a:latin typeface="Arial Black" panose="020B0A04020102020204" pitchFamily="34" charset="0"/>
              </a:rPr>
              <a:t>Andrew, warned, wander</a:t>
            </a:r>
            <a:r>
              <a:rPr lang="ru-RU" i="1" dirty="0" smtClean="0">
                <a:latin typeface="Arial Black" panose="020B0A04020102020204" pitchFamily="34" charset="0"/>
              </a:rPr>
              <a:t>»</a:t>
            </a:r>
            <a:endParaRPr lang="en-US" i="1" dirty="0" smtClean="0">
              <a:latin typeface="Arial Black" panose="020B0A04020102020204" pitchFamily="34" charset="0"/>
            </a:endParaRPr>
          </a:p>
          <a:p>
            <a:r>
              <a:rPr lang="en-US" i="1" dirty="0">
                <a:latin typeface="Arial Black" panose="020B0A04020102020204" pitchFamily="34" charset="0"/>
              </a:rPr>
              <a:t>	</a:t>
            </a:r>
            <a:r>
              <a:rPr lang="ru-RU" i="1" dirty="0" smtClean="0">
                <a:latin typeface="Arial Black" panose="020B0A04020102020204" pitchFamily="34" charset="0"/>
              </a:rPr>
              <a:t>«</a:t>
            </a:r>
            <a:r>
              <a:rPr lang="en-US" i="1" dirty="0" smtClean="0">
                <a:latin typeface="Arial Black" panose="020B0A04020102020204" pitchFamily="34" charset="0"/>
              </a:rPr>
              <a:t>Later</a:t>
            </a:r>
            <a:r>
              <a:rPr lang="en-US" i="1" dirty="0">
                <a:latin typeface="Arial Black" panose="020B0A04020102020204" pitchFamily="34" charset="0"/>
              </a:rPr>
              <a:t>, </a:t>
            </a:r>
            <a:r>
              <a:rPr lang="en-US" i="1" dirty="0" smtClean="0">
                <a:latin typeface="Arial Black" panose="020B0A04020102020204" pitchFamily="34" charset="0"/>
              </a:rPr>
              <a:t>Alert</a:t>
            </a:r>
            <a:r>
              <a:rPr lang="ru-RU" i="1" dirty="0" smtClean="0">
                <a:latin typeface="Arial Black" panose="020B0A04020102020204" pitchFamily="34" charset="0"/>
              </a:rPr>
              <a:t>»</a:t>
            </a:r>
            <a:endParaRPr lang="en-US" i="1" dirty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public </a:t>
            </a:r>
            <a:r>
              <a:rPr lang="en-US" dirty="0">
                <a:latin typeface="Arial Black" panose="020B0A04020102020204" pitchFamily="34" charset="0"/>
              </a:rPr>
              <a:t>static String </a:t>
            </a:r>
            <a:r>
              <a:rPr lang="en-US" dirty="0" err="1" smtClean="0">
                <a:latin typeface="Arial Black" panose="020B0A04020102020204" pitchFamily="34" charset="0"/>
              </a:rPr>
              <a:t>getAnagramInList</a:t>
            </a:r>
            <a:r>
              <a:rPr lang="en-US" dirty="0" smtClean="0">
                <a:latin typeface="Arial Black" panose="020B0A04020102020204" pitchFamily="34" charset="0"/>
              </a:rPr>
              <a:t>(List&lt;String</a:t>
            </a:r>
            <a:r>
              <a:rPr lang="en-US" dirty="0">
                <a:latin typeface="Arial Black" panose="020B0A04020102020204" pitchFamily="34" charset="0"/>
              </a:rPr>
              <a:t>&gt; </a:t>
            </a:r>
            <a:r>
              <a:rPr lang="en-US" dirty="0" err="1">
                <a:latin typeface="Arial Black" panose="020B0A04020102020204" pitchFamily="34" charset="0"/>
              </a:rPr>
              <a:t>wordsList</a:t>
            </a:r>
            <a:r>
              <a:rPr lang="en-US" dirty="0">
                <a:latin typeface="Arial Black" panose="020B0A04020102020204" pitchFamily="34" charset="0"/>
              </a:rPr>
              <a:t>, String word</a:t>
            </a:r>
            <a:r>
              <a:rPr lang="en-US" dirty="0" smtClean="0">
                <a:latin typeface="Arial Black" panose="020B0A04020102020204" pitchFamily="34" charset="0"/>
              </a:rPr>
              <a:t>)</a:t>
            </a:r>
            <a:r>
              <a:rPr lang="uk-UA" dirty="0" smtClean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	Seeking </a:t>
            </a:r>
            <a:r>
              <a:rPr lang="en-US" dirty="0">
                <a:latin typeface="Arial Black" panose="020B0A04020102020204" pitchFamily="34" charset="0"/>
              </a:rPr>
              <a:t>anagram to a specific word in the collection and returns the first </a:t>
            </a:r>
            <a:r>
              <a:rPr lang="en-US" dirty="0" smtClean="0">
                <a:latin typeface="Arial Black" panose="020B0A04020102020204" pitchFamily="34" charset="0"/>
              </a:rPr>
              <a:t>found.</a:t>
            </a:r>
          </a:p>
        </p:txBody>
      </p:sp>
    </p:spTree>
    <p:extLst>
      <p:ext uri="{BB962C8B-B14F-4D97-AF65-F5344CB8AC3E}">
        <p14:creationId xmlns:p14="http://schemas.microsoft.com/office/powerpoint/2010/main" val="31414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54" y="245339"/>
            <a:ext cx="5329571" cy="568487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375732" y="436171"/>
            <a:ext cx="3942294" cy="1521375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Cooper Black" panose="0208090404030B020404" pitchFamily="18" charset="0"/>
              </a:rPr>
              <a:t>Unit</a:t>
            </a:r>
            <a:endParaRPr lang="ru-RU" sz="9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076504" y="1957546"/>
            <a:ext cx="6258454" cy="1717482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oper Black" panose="0208090404030B020404" pitchFamily="18" charset="0"/>
              </a:rPr>
              <a:t>testing</a:t>
            </a:r>
            <a:endParaRPr lang="ru-RU" sz="9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4" y="3958600"/>
            <a:ext cx="2171130" cy="2162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3750">
              <a:srgbClr val="41A6CB"/>
            </a:gs>
            <a:gs pos="46000">
              <a:schemeClr val="bg2">
                <a:tint val="97000"/>
                <a:hueMod val="92000"/>
                <a:satMod val="169000"/>
                <a:lumMod val="75000"/>
                <a:lumOff val="2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21" y="492981"/>
            <a:ext cx="9712382" cy="51696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2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3771906"/>
            <a:ext cx="2668338" cy="26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1471</TotalTime>
  <Words>146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 Black</vt:lpstr>
      <vt:lpstr>Arial Rounded MT Bold</vt:lpstr>
      <vt:lpstr>Century Gothic</vt:lpstr>
      <vt:lpstr>Cooper Black</vt:lpstr>
      <vt:lpstr>Wingdings 3</vt:lpstr>
      <vt:lpstr>Сектор</vt:lpstr>
      <vt:lpstr>Презентация PowerPoint</vt:lpstr>
      <vt:lpstr>What is</vt:lpstr>
      <vt:lpstr>Презентация PowerPoint</vt:lpstr>
      <vt:lpstr>Презентация PowerPoint</vt:lpstr>
      <vt:lpstr>Презентация PowerPoint</vt:lpstr>
      <vt:lpstr>Презентация PowerPoint</vt:lpstr>
      <vt:lpstr>Unit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Андрей Вернигора</cp:lastModifiedBy>
  <cp:revision>43</cp:revision>
  <dcterms:created xsi:type="dcterms:W3CDTF">2016-01-30T18:14:02Z</dcterms:created>
  <dcterms:modified xsi:type="dcterms:W3CDTF">2016-02-02T21:35:19Z</dcterms:modified>
</cp:coreProperties>
</file>