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F162B-5CE7-40CD-AA92-1762F27A0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7E23BF-1106-459C-BE99-D2C677F72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61FFD1-B550-4897-8E58-F128260E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DE51-F8EF-46FF-BF00-B1F06CADDDFC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4F5A2C-B905-4417-AF9B-B0DBF642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AD47EA-F850-468D-BD0F-6D95D50F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3493-A9D7-4598-BD0D-6B75B317E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97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44FB0-4578-4015-9425-75E13939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5B40149-BD35-47FD-8762-046FA883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F32E93-B66D-44CA-8480-E5076F91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DE51-F8EF-46FF-BF00-B1F06CADDDFC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00C19B-CDDD-4D1C-9D73-EEF9D53D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A6F32E-A758-458E-9B46-540A977E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3493-A9D7-4598-BD0D-6B75B317E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70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A56CB0-31D4-48CB-B098-B43FD5E1B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28B125F-F1D0-46E9-9A18-F361837D4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914452-F982-40FB-98B0-58D7A8F8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DE51-F8EF-46FF-BF00-B1F06CADDDFC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8DB3EF-00EE-4BDE-9D94-2F955EF1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5CC007-32AD-47CF-93FA-F454606A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3493-A9D7-4598-BD0D-6B75B317E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4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929B3-C962-417B-8D18-705689B5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0094A6-5E9B-463C-A4AE-4456C391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805AF1-D835-4BD8-9160-677891E6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DE51-F8EF-46FF-BF00-B1F06CADDDFC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F53451-DE6C-4848-A217-24F5DBDF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085ADA-E68F-47B1-8C05-D88A3C90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3493-A9D7-4598-BD0D-6B75B317E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9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10FF6-7973-4937-BE82-54F2E91F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D4B39FC-DDDA-4EDC-B1E9-A6AB59AD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12AAF4-0672-4AC8-B3BF-9F46BE34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DE51-F8EF-46FF-BF00-B1F06CADDDFC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5D9C97-FCFD-48A7-81E1-8AB6A66C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2E26CE-C997-498B-8152-74C4BC60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3493-A9D7-4598-BD0D-6B75B317E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14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4AC6F-22DE-450D-A76D-26E379CD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CD45CC-1799-4FFC-80D8-8422210E8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BA30105-A1D6-4979-828B-8B53EADB7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A609FF3-9FBC-4BC0-940A-DAFF5A39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DE51-F8EF-46FF-BF00-B1F06CADDDFC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ACE07F5-3801-440F-998A-62004283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B67280C-387B-4795-8434-E1193961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3493-A9D7-4598-BD0D-6B75B317E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42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34C1D-4C75-434A-84E7-D7E7A9D0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B2D8228-3997-460E-BA52-AA1779515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694DB66-E054-4614-93EF-12CEB4EC0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E39488F-16CC-4835-8ADD-D14E22B35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45B06B9-8EB1-42EE-B3FB-5DF4FD46A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825088E-0365-4110-9CEF-FD7DAB92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DE51-F8EF-46FF-BF00-B1F06CADDDFC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9182EE6-8751-4A5D-BEA1-492C72F3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DFDA7EB-8C45-4029-89B7-1F91D603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3493-A9D7-4598-BD0D-6B75B317E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5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E9B7E-59D5-4BDB-91E5-1F12985F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29E355C-565D-4B7D-9E5C-40F9F83B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DE51-F8EF-46FF-BF00-B1F06CADDDFC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3A6AFD-CD90-4387-9CF7-950D020E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19E6AC6-1AA2-46EE-B3D3-ED6D8426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3493-A9D7-4598-BD0D-6B75B317E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10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C47458-874C-4549-9212-F5798AE9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DE51-F8EF-46FF-BF00-B1F06CADDDFC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091470E-0686-410B-8166-50E913A9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F72E55-8DD0-42D4-A51B-3BA714B8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3493-A9D7-4598-BD0D-6B75B317E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42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7564F-AE88-4008-A8DB-9D7ECB04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C9D3B0-FAB6-462C-916E-EAA07AA3E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9286E06-F4A0-4970-958C-8D47DFC76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6927277-A91E-42D6-90B1-F49B95ED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DE51-F8EF-46FF-BF00-B1F06CADDDFC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AE94F0C-DEC0-46A3-A2B1-F75C852D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73D1500-239E-4C73-9236-5DA8DB3C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3493-A9D7-4598-BD0D-6B75B317E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9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5E539-E231-4F08-A18E-6D19D0DB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DF0F662-6A00-41A2-A236-18D8559C9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A067A2F-3282-41B7-B4FB-97CD00EEC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2A94B40-6062-41DA-A92A-9E5E077D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DE51-F8EF-46FF-BF00-B1F06CADDDFC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3AA1B61-06DF-4BFF-AC5F-8A69FCE1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04FAA54-CB91-47D9-940A-3C0FB933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3493-A9D7-4598-BD0D-6B75B317E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3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34EF09E-5A61-4D7F-8805-AB37B9CF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F1599E5-2310-45D9-8449-22C31AB6F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F4E13E-8DFC-44E7-9F31-6F87B4C94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7DE51-F8EF-46FF-BF00-B1F06CADDDFC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A63B7A-D928-4E2C-928D-DB16DF353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2B382C-F985-4F66-AE9E-2734E864E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3493-A9D7-4598-BD0D-6B75B317E8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60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96AA3B7-F410-4519-B1FD-0C91CFABF2A3}"/>
              </a:ext>
            </a:extLst>
          </p:cNvPr>
          <p:cNvSpPr/>
          <p:nvPr/>
        </p:nvSpPr>
        <p:spPr>
          <a:xfrm>
            <a:off x="1678724" y="1524295"/>
            <a:ext cx="2644726" cy="1578444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847FEF-98D5-428B-845A-075D880B67E7}"/>
              </a:ext>
            </a:extLst>
          </p:cNvPr>
          <p:cNvSpPr txBox="1"/>
          <p:nvPr/>
        </p:nvSpPr>
        <p:spPr>
          <a:xfrm>
            <a:off x="1678724" y="1687089"/>
            <a:ext cx="2644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Eu acredito que nem todos os clientes têm receio de ir ao salão, enquanto outros acreditam haver risco de contágio no salão de beleza.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DD0E9C0-74C1-4E62-842A-7A2BDFE9E815}"/>
              </a:ext>
            </a:extLst>
          </p:cNvPr>
          <p:cNvSpPr/>
          <p:nvPr/>
        </p:nvSpPr>
        <p:spPr>
          <a:xfrm>
            <a:off x="4556742" y="1533246"/>
            <a:ext cx="2644726" cy="1578444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3549CF-9DA1-4835-9A0B-18551516503A}"/>
              </a:ext>
            </a:extLst>
          </p:cNvPr>
          <p:cNvSpPr txBox="1"/>
          <p:nvPr/>
        </p:nvSpPr>
        <p:spPr>
          <a:xfrm>
            <a:off x="4556742" y="1563978"/>
            <a:ext cx="2644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Eu acredito que transmitir maior segurança aos clientes e cuidados que o salão vem adotando na pandemia irá aumentar a confiança do cliente retornando ao Salão.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A928D2-73C9-4B72-8B65-19D0679678E4}"/>
              </a:ext>
            </a:extLst>
          </p:cNvPr>
          <p:cNvSpPr txBox="1"/>
          <p:nvPr/>
        </p:nvSpPr>
        <p:spPr>
          <a:xfrm>
            <a:off x="7434748" y="2811502"/>
            <a:ext cx="2644726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Eu acredito que os clientes com receio de ir ao salão possuem aversão maior ao COVID-19 ou são grupos de risco do que outros que continuam frequentando.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5E23C8-AC93-44C6-A74C-3BEB2E6E6FD5}"/>
              </a:ext>
            </a:extLst>
          </p:cNvPr>
          <p:cNvSpPr txBox="1"/>
          <p:nvPr/>
        </p:nvSpPr>
        <p:spPr>
          <a:xfrm>
            <a:off x="4579476" y="3605116"/>
            <a:ext cx="2644726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Eu acredito que aprender a se cuidar sozinha e atendimento a domicílio foram as 2 alternativas mais usadas pelos clientes na pandemia.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57BE7B6-468D-42A7-8E29-36E40C27F83F}"/>
              </a:ext>
            </a:extLst>
          </p:cNvPr>
          <p:cNvSpPr/>
          <p:nvPr/>
        </p:nvSpPr>
        <p:spPr>
          <a:xfrm>
            <a:off x="1678724" y="3607223"/>
            <a:ext cx="2644726" cy="1578444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BE14E42-C224-4DF0-8221-9FC2308F260B}"/>
              </a:ext>
            </a:extLst>
          </p:cNvPr>
          <p:cNvSpPr txBox="1"/>
          <p:nvPr/>
        </p:nvSpPr>
        <p:spPr>
          <a:xfrm>
            <a:off x="1678724" y="3697494"/>
            <a:ext cx="2644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Eu acredito que clientes com maior receio de contágio e grupo de risco querem voltar ao salão, mas demandam um maior isolamento.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5B36963-BC7D-483C-A6C6-8EFD26DDF615}"/>
              </a:ext>
            </a:extLst>
          </p:cNvPr>
          <p:cNvSpPr txBox="1"/>
          <p:nvPr/>
        </p:nvSpPr>
        <p:spPr>
          <a:xfrm>
            <a:off x="4556742" y="928129"/>
            <a:ext cx="2878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HIPÓTESES DE CLIENTES</a:t>
            </a:r>
          </a:p>
        </p:txBody>
      </p:sp>
    </p:spTree>
    <p:extLst>
      <p:ext uri="{BB962C8B-B14F-4D97-AF65-F5344CB8AC3E}">
        <p14:creationId xmlns:p14="http://schemas.microsoft.com/office/powerpoint/2010/main" val="13781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71A4F67D-5FCB-485C-9CE9-211158691483}"/>
              </a:ext>
            </a:extLst>
          </p:cNvPr>
          <p:cNvSpPr/>
          <p:nvPr/>
        </p:nvSpPr>
        <p:spPr>
          <a:xfrm>
            <a:off x="7751951" y="1991902"/>
            <a:ext cx="2644726" cy="1578444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F4106FF-BE6A-412B-8BEB-25E3886F4323}"/>
              </a:ext>
            </a:extLst>
          </p:cNvPr>
          <p:cNvSpPr txBox="1"/>
          <p:nvPr/>
        </p:nvSpPr>
        <p:spPr>
          <a:xfrm>
            <a:off x="7751951" y="2327585"/>
            <a:ext cx="264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Eu acredito que a maioria dos proprietários também são funcionários do salão.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045FF42-2D53-4FE6-A0F0-5D60663FF8C5}"/>
              </a:ext>
            </a:extLst>
          </p:cNvPr>
          <p:cNvSpPr/>
          <p:nvPr/>
        </p:nvSpPr>
        <p:spPr>
          <a:xfrm>
            <a:off x="4981301" y="1991902"/>
            <a:ext cx="2644726" cy="1578444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DA41098-FA0F-4C8F-AA2D-D61BE1BF1B88}"/>
              </a:ext>
            </a:extLst>
          </p:cNvPr>
          <p:cNvSpPr txBox="1"/>
          <p:nvPr/>
        </p:nvSpPr>
        <p:spPr>
          <a:xfrm>
            <a:off x="4993450" y="2327585"/>
            <a:ext cx="2644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Eu acredito que a maioria dos proprietários não investem na capacitação constante de funcionários.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E5709DA-5F47-4BB7-AED2-7B1AFA9BC2C0}"/>
              </a:ext>
            </a:extLst>
          </p:cNvPr>
          <p:cNvSpPr/>
          <p:nvPr/>
        </p:nvSpPr>
        <p:spPr>
          <a:xfrm>
            <a:off x="4993450" y="3766498"/>
            <a:ext cx="2644726" cy="1578444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19BAA41-0799-48B2-83F6-8E128EAA11CF}"/>
              </a:ext>
            </a:extLst>
          </p:cNvPr>
          <p:cNvSpPr txBox="1"/>
          <p:nvPr/>
        </p:nvSpPr>
        <p:spPr>
          <a:xfrm>
            <a:off x="5018371" y="4192910"/>
            <a:ext cx="264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Eu acredito que a maioria dos clientes do salão são conhecidos do dono.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15823768-07D7-4992-8070-B43CD86BEE4D}"/>
              </a:ext>
            </a:extLst>
          </p:cNvPr>
          <p:cNvSpPr/>
          <p:nvPr/>
        </p:nvSpPr>
        <p:spPr>
          <a:xfrm>
            <a:off x="2184964" y="1991902"/>
            <a:ext cx="2644726" cy="1578444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556B49F-9F27-40B3-9306-6B2620B6361B}"/>
              </a:ext>
            </a:extLst>
          </p:cNvPr>
          <p:cNvSpPr txBox="1"/>
          <p:nvPr/>
        </p:nvSpPr>
        <p:spPr>
          <a:xfrm>
            <a:off x="2184964" y="2214423"/>
            <a:ext cx="2644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Os donos do salão passaram a se preocupar mais com a presença online durante a pandemia.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3D810E8-9E8C-452A-AEB5-CB8F7238A7B7}"/>
              </a:ext>
            </a:extLst>
          </p:cNvPr>
          <p:cNvSpPr/>
          <p:nvPr/>
        </p:nvSpPr>
        <p:spPr>
          <a:xfrm>
            <a:off x="2184964" y="3792867"/>
            <a:ext cx="2644726" cy="1578444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237E2DD-617B-424E-8056-6B2FACF8ECFC}"/>
              </a:ext>
            </a:extLst>
          </p:cNvPr>
          <p:cNvSpPr txBox="1"/>
          <p:nvPr/>
        </p:nvSpPr>
        <p:spPr>
          <a:xfrm>
            <a:off x="2184964" y="3894000"/>
            <a:ext cx="2644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Os pequenos estabelecimentos não tem costume de lidar com plataformas online de pagamento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C5062AA-0072-438A-9FD4-664E15C20AF4}"/>
              </a:ext>
            </a:extLst>
          </p:cNvPr>
          <p:cNvSpPr txBox="1"/>
          <p:nvPr/>
        </p:nvSpPr>
        <p:spPr>
          <a:xfrm>
            <a:off x="4558892" y="1369271"/>
            <a:ext cx="3563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HIPÓTESES DE DONOS DE SALÃO</a:t>
            </a:r>
          </a:p>
        </p:txBody>
      </p:sp>
    </p:spTree>
    <p:extLst>
      <p:ext uri="{BB962C8B-B14F-4D97-AF65-F5344CB8AC3E}">
        <p14:creationId xmlns:p14="http://schemas.microsoft.com/office/powerpoint/2010/main" val="240018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959C7D8E-DF38-4CDF-A7E3-1C3FFE624C76}"/>
              </a:ext>
            </a:extLst>
          </p:cNvPr>
          <p:cNvSpPr txBox="1"/>
          <p:nvPr/>
        </p:nvSpPr>
        <p:spPr>
          <a:xfrm>
            <a:off x="4570373" y="3733698"/>
            <a:ext cx="2644726" cy="156966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Eu acredito que o cabeleireiro não sabe fazer seu marketing pessoal e perde oportunidade de amplificar sua reputação e conquistar novos clientes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615EE07-1173-4B5A-85DB-083C7EBA02BA}"/>
              </a:ext>
            </a:extLst>
          </p:cNvPr>
          <p:cNvSpPr txBox="1"/>
          <p:nvPr/>
        </p:nvSpPr>
        <p:spPr>
          <a:xfrm>
            <a:off x="7448384" y="3744801"/>
            <a:ext cx="2644720" cy="160043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Eu acredito que na profissão de cabeleireiro exista muito Ego e alguns profissionais acreditam ser verdadeiras estrelas, variando o conceito de sucesso entre vaidade, faturamento e paixão pela cliente.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13117E0-665A-4727-B03D-EE09502942E4}"/>
              </a:ext>
            </a:extLst>
          </p:cNvPr>
          <p:cNvSpPr/>
          <p:nvPr/>
        </p:nvSpPr>
        <p:spPr>
          <a:xfrm>
            <a:off x="1692360" y="1728744"/>
            <a:ext cx="2644726" cy="1578444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4CEAD71-5E0A-45AA-A123-83B35B3A4194}"/>
              </a:ext>
            </a:extLst>
          </p:cNvPr>
          <p:cNvSpPr txBox="1"/>
          <p:nvPr/>
        </p:nvSpPr>
        <p:spPr>
          <a:xfrm>
            <a:off x="1692360" y="1979357"/>
            <a:ext cx="2644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Eu acredito que o faturamento do cabeleireiro caiu significante em virtude da pandemia.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DCEB82-B55E-4C5E-AC85-84F53B896EB2}"/>
              </a:ext>
            </a:extLst>
          </p:cNvPr>
          <p:cNvSpPr/>
          <p:nvPr/>
        </p:nvSpPr>
        <p:spPr>
          <a:xfrm>
            <a:off x="4570375" y="1752041"/>
            <a:ext cx="2644726" cy="1578444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492F137-4ABE-4790-9204-646CA2A9FA2B}"/>
              </a:ext>
            </a:extLst>
          </p:cNvPr>
          <p:cNvSpPr txBox="1"/>
          <p:nvPr/>
        </p:nvSpPr>
        <p:spPr>
          <a:xfrm>
            <a:off x="4570373" y="1879543"/>
            <a:ext cx="2644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Eu acredito que nem todos os salões tenham profissionais registrados em CLT e o cabeleireiro nem sempre é exclusivo do salão.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847AB78-3005-4791-9C31-91EF223E08C7}"/>
              </a:ext>
            </a:extLst>
          </p:cNvPr>
          <p:cNvSpPr/>
          <p:nvPr/>
        </p:nvSpPr>
        <p:spPr>
          <a:xfrm>
            <a:off x="7448392" y="1752041"/>
            <a:ext cx="2644726" cy="1578444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58BB1A5-BD16-4069-B3BD-2A89BBF64F60}"/>
              </a:ext>
            </a:extLst>
          </p:cNvPr>
          <p:cNvSpPr txBox="1"/>
          <p:nvPr/>
        </p:nvSpPr>
        <p:spPr>
          <a:xfrm>
            <a:off x="7448378" y="1896430"/>
            <a:ext cx="26447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Eu acredito que existe um vínculo forte do cliente com o cabeleireiro e não com o salão de beleza, embora alguns clientes não veem problema em mudar de profissional se necessitarem.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B296AE0-5488-461D-BD79-63F872C03667}"/>
              </a:ext>
            </a:extLst>
          </p:cNvPr>
          <p:cNvSpPr/>
          <p:nvPr/>
        </p:nvSpPr>
        <p:spPr>
          <a:xfrm>
            <a:off x="1692360" y="3664745"/>
            <a:ext cx="2644726" cy="1578444"/>
          </a:xfrm>
          <a:prstGeom prst="rect">
            <a:avLst/>
          </a:prstGeom>
          <a:solidFill>
            <a:srgbClr val="0070C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3A7FD3B-B61C-46DF-9880-9D38C3B33381}"/>
              </a:ext>
            </a:extLst>
          </p:cNvPr>
          <p:cNvSpPr txBox="1"/>
          <p:nvPr/>
        </p:nvSpPr>
        <p:spPr>
          <a:xfrm>
            <a:off x="1692360" y="3869191"/>
            <a:ext cx="26447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Eu acredito que nem todos os cabeleireiros explorem outras formas de atender seus clientes como Apps de cabeleireiros e aluguel de cadeira.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943EC3-B24A-4E01-A853-7623062E01C2}"/>
              </a:ext>
            </a:extLst>
          </p:cNvPr>
          <p:cNvSpPr txBox="1"/>
          <p:nvPr/>
        </p:nvSpPr>
        <p:spPr>
          <a:xfrm>
            <a:off x="4395408" y="1214075"/>
            <a:ext cx="340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HIPÓTESES DE CABELEIREIROS</a:t>
            </a:r>
          </a:p>
        </p:txBody>
      </p:sp>
    </p:spTree>
    <p:extLst>
      <p:ext uri="{BB962C8B-B14F-4D97-AF65-F5344CB8AC3E}">
        <p14:creationId xmlns:p14="http://schemas.microsoft.com/office/powerpoint/2010/main" val="2087675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357</Words>
  <Application>Microsoft Office PowerPoint</Application>
  <PresentationFormat>Ecrã Panorâmico</PresentationFormat>
  <Paragraphs>19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Felipe</dc:creator>
  <cp:lastModifiedBy>André Felipe</cp:lastModifiedBy>
  <cp:revision>5</cp:revision>
  <dcterms:created xsi:type="dcterms:W3CDTF">2021-02-03T10:14:16Z</dcterms:created>
  <dcterms:modified xsi:type="dcterms:W3CDTF">2021-02-03T12:06:11Z</dcterms:modified>
</cp:coreProperties>
</file>