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29D5B-3904-4590-A919-76F14AE52B49}" v="13" dt="2024-07-06T09:04:45.1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 Fava - andrea.fava8@studio.unibo.it" userId="f9a023ad-9832-4e79-877f-16d81832a69d" providerId="ADAL" clId="{29A29D5B-3904-4590-A919-76F14AE52B49}"/>
    <pc:docChg chg="undo custSel addSld delSld modSld sldOrd">
      <pc:chgData name="Andrea Fava - andrea.fava8@studio.unibo.it" userId="f9a023ad-9832-4e79-877f-16d81832a69d" providerId="ADAL" clId="{29A29D5B-3904-4590-A919-76F14AE52B49}" dt="2024-07-15T15:10:36.618" v="1572" actId="20577"/>
      <pc:docMkLst>
        <pc:docMk/>
      </pc:docMkLst>
      <pc:sldChg chg="addSp delSp modSp mod setBg addAnim delDesignElem">
        <pc:chgData name="Andrea Fava - andrea.fava8@studio.unibo.it" userId="f9a023ad-9832-4e79-877f-16d81832a69d" providerId="ADAL" clId="{29A29D5B-3904-4590-A919-76F14AE52B49}" dt="2024-07-06T09:04:53.749" v="1395" actId="26606"/>
        <pc:sldMkLst>
          <pc:docMk/>
          <pc:sldMk cId="1514397168" sldId="256"/>
        </pc:sldMkLst>
        <pc:spChg chg="mod">
          <ac:chgData name="Andrea Fava - andrea.fava8@studio.unibo.it" userId="f9a023ad-9832-4e79-877f-16d81832a69d" providerId="ADAL" clId="{29A29D5B-3904-4590-A919-76F14AE52B49}" dt="2024-07-04T14:15:03.262" v="924" actId="26606"/>
          <ac:spMkLst>
            <pc:docMk/>
            <pc:sldMk cId="1514397168" sldId="256"/>
            <ac:spMk id="2" creationId="{462F5023-CE46-0E9D-1589-BAC25E7B0BB3}"/>
          </ac:spMkLst>
        </pc:spChg>
        <pc:spChg chg="mod">
          <ac:chgData name="Andrea Fava - andrea.fava8@studio.unibo.it" userId="f9a023ad-9832-4e79-877f-16d81832a69d" providerId="ADAL" clId="{29A29D5B-3904-4590-A919-76F14AE52B49}" dt="2024-07-04T14:15:03.262" v="924" actId="26606"/>
          <ac:spMkLst>
            <pc:docMk/>
            <pc:sldMk cId="1514397168" sldId="256"/>
            <ac:spMk id="3" creationId="{216E02E6-03BF-9A43-3B74-15A048CF0D6A}"/>
          </ac:spMkLst>
        </pc:spChg>
        <pc:spChg chg="add del">
          <ac:chgData name="Andrea Fava - andrea.fava8@studio.unibo.it" userId="f9a023ad-9832-4e79-877f-16d81832a69d" providerId="ADAL" clId="{29A29D5B-3904-4590-A919-76F14AE52B49}" dt="2024-07-06T09:04:53.749" v="1395" actId="26606"/>
          <ac:spMkLst>
            <pc:docMk/>
            <pc:sldMk cId="1514397168" sldId="256"/>
            <ac:spMk id="6" creationId="{0671A8AE-40A1-4631-A6B8-581AFF065482}"/>
          </ac:spMkLst>
        </pc:spChg>
        <pc:spChg chg="add del">
          <ac:chgData name="Andrea Fava - andrea.fava8@studio.unibo.it" userId="f9a023ad-9832-4e79-877f-16d81832a69d" providerId="ADAL" clId="{29A29D5B-3904-4590-A919-76F14AE52B49}" dt="2024-07-06T09:04:53.749" v="1395" actId="26606"/>
          <ac:spMkLst>
            <pc:docMk/>
            <pc:sldMk cId="1514397168" sldId="256"/>
            <ac:spMk id="7" creationId="{AB58EF07-17C2-48CF-ABB0-EEF1F17CB8F0}"/>
          </ac:spMkLst>
        </pc:spChg>
        <pc:spChg chg="del">
          <ac:chgData name="Andrea Fava - andrea.fava8@studio.unibo.it" userId="f9a023ad-9832-4e79-877f-16d81832a69d" providerId="ADAL" clId="{29A29D5B-3904-4590-A919-76F14AE52B49}" dt="2024-07-04T14:14:49.353" v="920"/>
          <ac:spMkLst>
            <pc:docMk/>
            <pc:sldMk cId="1514397168" sldId="256"/>
            <ac:spMk id="9" creationId="{7A18C9FB-EC4C-4DAE-8F7D-C6E5AF607958}"/>
          </ac:spMkLst>
        </pc:spChg>
        <pc:spChg chg="del">
          <ac:chgData name="Andrea Fava - andrea.fava8@studio.unibo.it" userId="f9a023ad-9832-4e79-877f-16d81832a69d" providerId="ADAL" clId="{29A29D5B-3904-4590-A919-76F14AE52B49}" dt="2024-07-04T14:14:49.353" v="920"/>
          <ac:spMkLst>
            <pc:docMk/>
            <pc:sldMk cId="1514397168" sldId="256"/>
            <ac:spMk id="11" creationId="{55F5D1E8-E605-4EFC-8912-6E191F84FE26}"/>
          </ac:spMkLst>
        </pc:spChg>
        <pc:spChg chg="add del">
          <ac:chgData name="Andrea Fava - andrea.fava8@studio.unibo.it" userId="f9a023ad-9832-4e79-877f-16d81832a69d" providerId="ADAL" clId="{29A29D5B-3904-4590-A919-76F14AE52B49}" dt="2024-07-06T09:04:53.749" v="1395" actId="26606"/>
          <ac:spMkLst>
            <pc:docMk/>
            <pc:sldMk cId="1514397168" sldId="256"/>
            <ac:spMk id="13" creationId="{AF2F604E-43BE-4DC3-B983-E071523364F8}"/>
          </ac:spMkLst>
        </pc:spChg>
        <pc:spChg chg="add del">
          <ac:chgData name="Andrea Fava - andrea.fava8@studio.unibo.it" userId="f9a023ad-9832-4e79-877f-16d81832a69d" providerId="ADAL" clId="{29A29D5B-3904-4590-A919-76F14AE52B49}" dt="2024-07-06T09:04:53.749" v="1395" actId="26606"/>
          <ac:spMkLst>
            <pc:docMk/>
            <pc:sldMk cId="1514397168" sldId="256"/>
            <ac:spMk id="15" creationId="{08C9B587-E65E-4B52-B37C-ABEBB6E87928}"/>
          </ac:spMkLst>
        </pc:spChg>
        <pc:spChg chg="add">
          <ac:chgData name="Andrea Fava - andrea.fava8@studio.unibo.it" userId="f9a023ad-9832-4e79-877f-16d81832a69d" providerId="ADAL" clId="{29A29D5B-3904-4590-A919-76F14AE52B49}" dt="2024-07-06T09:04:53.749" v="1395" actId="26606"/>
          <ac:spMkLst>
            <pc:docMk/>
            <pc:sldMk cId="1514397168" sldId="256"/>
            <ac:spMk id="20" creationId="{0671A8AE-40A1-4631-A6B8-581AFF065482}"/>
          </ac:spMkLst>
        </pc:spChg>
        <pc:spChg chg="add">
          <ac:chgData name="Andrea Fava - andrea.fava8@studio.unibo.it" userId="f9a023ad-9832-4e79-877f-16d81832a69d" providerId="ADAL" clId="{29A29D5B-3904-4590-A919-76F14AE52B49}" dt="2024-07-06T09:04:53.749" v="1395" actId="26606"/>
          <ac:spMkLst>
            <pc:docMk/>
            <pc:sldMk cId="1514397168" sldId="256"/>
            <ac:spMk id="22" creationId="{AB58EF07-17C2-48CF-ABB0-EEF1F17CB8F0}"/>
          </ac:spMkLst>
        </pc:spChg>
        <pc:spChg chg="add">
          <ac:chgData name="Andrea Fava - andrea.fava8@studio.unibo.it" userId="f9a023ad-9832-4e79-877f-16d81832a69d" providerId="ADAL" clId="{29A29D5B-3904-4590-A919-76F14AE52B49}" dt="2024-07-06T09:04:53.749" v="1395" actId="26606"/>
          <ac:spMkLst>
            <pc:docMk/>
            <pc:sldMk cId="1514397168" sldId="256"/>
            <ac:spMk id="24" creationId="{AF2F604E-43BE-4DC3-B983-E071523364F8}"/>
          </ac:spMkLst>
        </pc:spChg>
        <pc:spChg chg="add">
          <ac:chgData name="Andrea Fava - andrea.fava8@studio.unibo.it" userId="f9a023ad-9832-4e79-877f-16d81832a69d" providerId="ADAL" clId="{29A29D5B-3904-4590-A919-76F14AE52B49}" dt="2024-07-06T09:04:53.749" v="1395" actId="26606"/>
          <ac:spMkLst>
            <pc:docMk/>
            <pc:sldMk cId="1514397168" sldId="256"/>
            <ac:spMk id="26" creationId="{08C9B587-E65E-4B52-B37C-ABEBB6E87928}"/>
          </ac:spMkLst>
        </pc:spChg>
        <pc:picChg chg="del mod">
          <ac:chgData name="Andrea Fava - andrea.fava8@studio.unibo.it" userId="f9a023ad-9832-4e79-877f-16d81832a69d" providerId="ADAL" clId="{29A29D5B-3904-4590-A919-76F14AE52B49}" dt="2024-07-06T09:04:21.874" v="1390" actId="478"/>
          <ac:picMkLst>
            <pc:docMk/>
            <pc:sldMk cId="1514397168" sldId="256"/>
            <ac:picMk id="4" creationId="{1326A99E-16DC-842E-ACC5-18A64BB53021}"/>
          </ac:picMkLst>
        </pc:picChg>
        <pc:picChg chg="add mod ord">
          <ac:chgData name="Andrea Fava - andrea.fava8@studio.unibo.it" userId="f9a023ad-9832-4e79-877f-16d81832a69d" providerId="ADAL" clId="{29A29D5B-3904-4590-A919-76F14AE52B49}" dt="2024-07-06T09:04:53.749" v="1395" actId="26606"/>
          <ac:picMkLst>
            <pc:docMk/>
            <pc:sldMk cId="1514397168" sldId="256"/>
            <ac:picMk id="8" creationId="{55CC28D5-6849-96BE-2817-8237BEBE0BCF}"/>
          </ac:picMkLst>
        </pc:picChg>
      </pc:sldChg>
      <pc:sldChg chg="addSp delSp modSp mod setBg delDesignElem">
        <pc:chgData name="Andrea Fava - andrea.fava8@studio.unibo.it" userId="f9a023ad-9832-4e79-877f-16d81832a69d" providerId="ADAL" clId="{29A29D5B-3904-4590-A919-76F14AE52B49}" dt="2024-07-08T09:04:31.935" v="1435" actId="20577"/>
        <pc:sldMkLst>
          <pc:docMk/>
          <pc:sldMk cId="2921789735" sldId="257"/>
        </pc:sldMkLst>
        <pc:spChg chg="mod">
          <ac:chgData name="Andrea Fava - andrea.fava8@studio.unibo.it" userId="f9a023ad-9832-4e79-877f-16d81832a69d" providerId="ADAL" clId="{29A29D5B-3904-4590-A919-76F14AE52B49}" dt="2024-07-04T14:17:08.599" v="939" actId="26606"/>
          <ac:spMkLst>
            <pc:docMk/>
            <pc:sldMk cId="2921789735" sldId="257"/>
            <ac:spMk id="2" creationId="{EC0D51E2-5051-F8C9-DBB8-1DF271F17608}"/>
          </ac:spMkLst>
        </pc:spChg>
        <pc:spChg chg="add del mod">
          <ac:chgData name="Andrea Fava - andrea.fava8@studio.unibo.it" userId="f9a023ad-9832-4e79-877f-16d81832a69d" providerId="ADAL" clId="{29A29D5B-3904-4590-A919-76F14AE52B49}" dt="2024-07-04T14:16:04.869" v="931" actId="26606"/>
          <ac:spMkLst>
            <pc:docMk/>
            <pc:sldMk cId="2921789735" sldId="257"/>
            <ac:spMk id="3" creationId="{4F943947-22D5-1810-3049-2EBF952D98EE}"/>
          </ac:spMkLst>
        </pc:spChg>
        <pc:spChg chg="add del">
          <ac:chgData name="Andrea Fava - andrea.fava8@studio.unibo.it" userId="f9a023ad-9832-4e79-877f-16d81832a69d" providerId="ADAL" clId="{29A29D5B-3904-4590-A919-76F14AE52B49}" dt="2024-07-04T14:16:03.361" v="928" actId="26606"/>
          <ac:spMkLst>
            <pc:docMk/>
            <pc:sldMk cId="2921789735" sldId="257"/>
            <ac:spMk id="9" creationId="{C0763A76-9F1C-4FC5-82B7-DD475DA461B2}"/>
          </ac:spMkLst>
        </pc:spChg>
        <pc:spChg chg="add del">
          <ac:chgData name="Andrea Fava - andrea.fava8@studio.unibo.it" userId="f9a023ad-9832-4e79-877f-16d81832a69d" providerId="ADAL" clId="{29A29D5B-3904-4590-A919-76F14AE52B49}" dt="2024-07-04T14:16:03.361" v="928" actId="26606"/>
          <ac:spMkLst>
            <pc:docMk/>
            <pc:sldMk cId="2921789735" sldId="257"/>
            <ac:spMk id="11" creationId="{E81BF4F6-F2CF-4984-9D14-D6966D92F99F}"/>
          </ac:spMkLst>
        </pc:spChg>
        <pc:spChg chg="add del">
          <ac:chgData name="Andrea Fava - andrea.fava8@studio.unibo.it" userId="f9a023ad-9832-4e79-877f-16d81832a69d" providerId="ADAL" clId="{29A29D5B-3904-4590-A919-76F14AE52B49}" dt="2024-07-04T14:16:04.857" v="930" actId="26606"/>
          <ac:spMkLst>
            <pc:docMk/>
            <pc:sldMk cId="2921789735" sldId="257"/>
            <ac:spMk id="13" creationId="{AAD0DBB9-1A4B-4391-81D4-CB19F9AB918A}"/>
          </ac:spMkLst>
        </pc:spChg>
        <pc:spChg chg="add del">
          <ac:chgData name="Andrea Fava - andrea.fava8@studio.unibo.it" userId="f9a023ad-9832-4e79-877f-16d81832a69d" providerId="ADAL" clId="{29A29D5B-3904-4590-A919-76F14AE52B49}" dt="2024-07-04T14:16:04.857" v="930" actId="26606"/>
          <ac:spMkLst>
            <pc:docMk/>
            <pc:sldMk cId="2921789735" sldId="257"/>
            <ac:spMk id="14" creationId="{BACC6370-2D7E-4714-9D71-7542949D7D5D}"/>
          </ac:spMkLst>
        </pc:spChg>
        <pc:spChg chg="add del">
          <ac:chgData name="Andrea Fava - andrea.fava8@studio.unibo.it" userId="f9a023ad-9832-4e79-877f-16d81832a69d" providerId="ADAL" clId="{29A29D5B-3904-4590-A919-76F14AE52B49}" dt="2024-07-04T14:16:04.857" v="930" actId="26606"/>
          <ac:spMkLst>
            <pc:docMk/>
            <pc:sldMk cId="2921789735" sldId="257"/>
            <ac:spMk id="15" creationId="{063BBA22-50EA-4C4D-BE05-F1CE4E63AA56}"/>
          </ac:spMkLst>
        </pc:spChg>
        <pc:spChg chg="add del">
          <ac:chgData name="Andrea Fava - andrea.fava8@studio.unibo.it" userId="f9a023ad-9832-4e79-877f-16d81832a69d" providerId="ADAL" clId="{29A29D5B-3904-4590-A919-76F14AE52B49}" dt="2024-07-04T14:16:04.857" v="930" actId="26606"/>
          <ac:spMkLst>
            <pc:docMk/>
            <pc:sldMk cId="2921789735" sldId="257"/>
            <ac:spMk id="16" creationId="{F68B3F68-107C-434F-AA38-110D5EA91B85}"/>
          </ac:spMkLst>
        </pc:spChg>
        <pc:spChg chg="add del">
          <ac:chgData name="Andrea Fava - andrea.fava8@studio.unibo.it" userId="f9a023ad-9832-4e79-877f-16d81832a69d" providerId="ADAL" clId="{29A29D5B-3904-4590-A919-76F14AE52B49}" dt="2024-07-04T14:17:08.599" v="939" actId="26606"/>
          <ac:spMkLst>
            <pc:docMk/>
            <pc:sldMk cId="2921789735" sldId="257"/>
            <ac:spMk id="19" creationId="{C0763A76-9F1C-4FC5-82B7-DD475DA461B2}"/>
          </ac:spMkLst>
        </pc:spChg>
        <pc:spChg chg="add del">
          <ac:chgData name="Andrea Fava - andrea.fava8@studio.unibo.it" userId="f9a023ad-9832-4e79-877f-16d81832a69d" providerId="ADAL" clId="{29A29D5B-3904-4590-A919-76F14AE52B49}" dt="2024-07-04T14:17:08.599" v="939" actId="26606"/>
          <ac:spMkLst>
            <pc:docMk/>
            <pc:sldMk cId="2921789735" sldId="257"/>
            <ac:spMk id="20" creationId="{E81BF4F6-F2CF-4984-9D14-D6966D92F99F}"/>
          </ac:spMkLst>
        </pc:spChg>
        <pc:spChg chg="add mod">
          <ac:chgData name="Andrea Fava - andrea.fava8@studio.unibo.it" userId="f9a023ad-9832-4e79-877f-16d81832a69d" providerId="ADAL" clId="{29A29D5B-3904-4590-A919-76F14AE52B49}" dt="2024-07-08T09:04:31.935" v="1435" actId="20577"/>
          <ac:spMkLst>
            <pc:docMk/>
            <pc:sldMk cId="2921789735" sldId="257"/>
            <ac:spMk id="21" creationId="{4F943947-22D5-1810-3049-2EBF952D98EE}"/>
          </ac:spMkLst>
        </pc:spChg>
        <pc:spChg chg="add del">
          <ac:chgData name="Andrea Fava - andrea.fava8@studio.unibo.it" userId="f9a023ad-9832-4e79-877f-16d81832a69d" providerId="ADAL" clId="{29A29D5B-3904-4590-A919-76F14AE52B49}" dt="2024-07-04T14:18:19.977" v="950"/>
          <ac:spMkLst>
            <pc:docMk/>
            <pc:sldMk cId="2921789735" sldId="257"/>
            <ac:spMk id="26" creationId="{9AA72BD9-2C5A-4EDC-931F-5AA08EACA0F3}"/>
          </ac:spMkLst>
        </pc:spChg>
        <pc:spChg chg="add del">
          <ac:chgData name="Andrea Fava - andrea.fava8@studio.unibo.it" userId="f9a023ad-9832-4e79-877f-16d81832a69d" providerId="ADAL" clId="{29A29D5B-3904-4590-A919-76F14AE52B49}" dt="2024-07-04T14:18:19.977" v="950"/>
          <ac:spMkLst>
            <pc:docMk/>
            <pc:sldMk cId="2921789735" sldId="257"/>
            <ac:spMk id="28" creationId="{DD3981AC-7B61-4947-BCF3-F7AA7FA385B9}"/>
          </ac:spMkLst>
        </pc:spChg>
        <pc:spChg chg="add del">
          <ac:chgData name="Andrea Fava - andrea.fava8@studio.unibo.it" userId="f9a023ad-9832-4e79-877f-16d81832a69d" providerId="ADAL" clId="{29A29D5B-3904-4590-A919-76F14AE52B49}" dt="2024-07-04T14:18:19.977" v="950"/>
          <ac:spMkLst>
            <pc:docMk/>
            <pc:sldMk cId="2921789735" sldId="257"/>
            <ac:spMk id="30" creationId="{55D4142C-5077-457F-A6AD-3FECFDB39685}"/>
          </ac:spMkLst>
        </pc:spChg>
        <pc:spChg chg="add del">
          <ac:chgData name="Andrea Fava - andrea.fava8@studio.unibo.it" userId="f9a023ad-9832-4e79-877f-16d81832a69d" providerId="ADAL" clId="{29A29D5B-3904-4590-A919-76F14AE52B49}" dt="2024-07-04T14:18:19.977" v="950"/>
          <ac:spMkLst>
            <pc:docMk/>
            <pc:sldMk cId="2921789735" sldId="257"/>
            <ac:spMk id="32" creationId="{7A5F0580-5EE9-419F-96EE-B6529EF6E7D0}"/>
          </ac:spMkLst>
        </pc:spChg>
        <pc:graphicFrameChg chg="add del">
          <ac:chgData name="Andrea Fava - andrea.fava8@studio.unibo.it" userId="f9a023ad-9832-4e79-877f-16d81832a69d" providerId="ADAL" clId="{29A29D5B-3904-4590-A919-76F14AE52B49}" dt="2024-07-04T14:16:04.857" v="930" actId="26606"/>
          <ac:graphicFrameMkLst>
            <pc:docMk/>
            <pc:sldMk cId="2921789735" sldId="257"/>
            <ac:graphicFrameMk id="17" creationId="{9BF300E2-F51F-5A69-D1C3-8D0DA9D91DA1}"/>
          </ac:graphicFrameMkLst>
        </pc:graphicFrameChg>
        <pc:picChg chg="add del">
          <ac:chgData name="Andrea Fava - andrea.fava8@studio.unibo.it" userId="f9a023ad-9832-4e79-877f-16d81832a69d" providerId="ADAL" clId="{29A29D5B-3904-4590-A919-76F14AE52B49}" dt="2024-07-04T14:16:03.361" v="928" actId="26606"/>
          <ac:picMkLst>
            <pc:docMk/>
            <pc:sldMk cId="2921789735" sldId="257"/>
            <ac:picMk id="5" creationId="{5749770C-A6E0-A341-2D35-B3994584D999}"/>
          </ac:picMkLst>
        </pc:picChg>
        <pc:picChg chg="add mod ord">
          <ac:chgData name="Andrea Fava - andrea.fava8@studio.unibo.it" userId="f9a023ad-9832-4e79-877f-16d81832a69d" providerId="ADAL" clId="{29A29D5B-3904-4590-A919-76F14AE52B49}" dt="2024-07-04T14:17:08.599" v="939" actId="26606"/>
          <ac:picMkLst>
            <pc:docMk/>
            <pc:sldMk cId="2921789735" sldId="257"/>
            <ac:picMk id="6" creationId="{FCAE6B6D-5B37-A44A-EB1A-56B2843CDB90}"/>
          </ac:picMkLst>
        </pc:picChg>
        <pc:picChg chg="add del">
          <ac:chgData name="Andrea Fava - andrea.fava8@studio.unibo.it" userId="f9a023ad-9832-4e79-877f-16d81832a69d" providerId="ADAL" clId="{29A29D5B-3904-4590-A919-76F14AE52B49}" dt="2024-07-04T14:16:15.107" v="932" actId="21"/>
          <ac:picMkLst>
            <pc:docMk/>
            <pc:sldMk cId="2921789735" sldId="257"/>
            <ac:picMk id="22" creationId="{5749770C-A6E0-A341-2D35-B3994584D999}"/>
          </ac:picMkLst>
        </pc:picChg>
      </pc:sldChg>
      <pc:sldChg chg="addSp delSp modSp mod setBg modClrScheme setClrOvrMap delDesignElem chgLayout">
        <pc:chgData name="Andrea Fava - andrea.fava8@studio.unibo.it" userId="f9a023ad-9832-4e79-877f-16d81832a69d" providerId="ADAL" clId="{29A29D5B-3904-4590-A919-76F14AE52B49}" dt="2024-07-08T09:19:50.255" v="1476" actId="27636"/>
        <pc:sldMkLst>
          <pc:docMk/>
          <pc:sldMk cId="2325560430" sldId="258"/>
        </pc:sldMkLst>
        <pc:spChg chg="mod ord">
          <ac:chgData name="Andrea Fava - andrea.fava8@studio.unibo.it" userId="f9a023ad-9832-4e79-877f-16d81832a69d" providerId="ADAL" clId="{29A29D5B-3904-4590-A919-76F14AE52B49}" dt="2024-07-05T15:45:23.851" v="1018" actId="26606"/>
          <ac:spMkLst>
            <pc:docMk/>
            <pc:sldMk cId="2325560430" sldId="258"/>
            <ac:spMk id="2" creationId="{043B3B15-ACDA-D0AC-D128-995D0010A0D8}"/>
          </ac:spMkLst>
        </pc:spChg>
        <pc:spChg chg="mod ord">
          <ac:chgData name="Andrea Fava - andrea.fava8@studio.unibo.it" userId="f9a023ad-9832-4e79-877f-16d81832a69d" providerId="ADAL" clId="{29A29D5B-3904-4590-A919-76F14AE52B49}" dt="2024-07-08T09:19:50.255" v="1476" actId="27636"/>
          <ac:spMkLst>
            <pc:docMk/>
            <pc:sldMk cId="2325560430" sldId="258"/>
            <ac:spMk id="3" creationId="{A62F0F10-6BDA-DF7B-7529-AF595E7A2B15}"/>
          </ac:spMkLst>
        </pc:spChg>
        <pc:spChg chg="add del mod">
          <ac:chgData name="Andrea Fava - andrea.fava8@studio.unibo.it" userId="f9a023ad-9832-4e79-877f-16d81832a69d" providerId="ADAL" clId="{29A29D5B-3904-4590-A919-76F14AE52B49}" dt="2024-07-04T14:19:08.158" v="962"/>
          <ac:spMkLst>
            <pc:docMk/>
            <pc:sldMk cId="2325560430" sldId="258"/>
            <ac:spMk id="4" creationId="{336101F6-F82A-DC5E-8476-764ECF5EEC21}"/>
          </ac:spMkLst>
        </pc:spChg>
        <pc:spChg chg="add del mod">
          <ac:chgData name="Andrea Fava - andrea.fava8@studio.unibo.it" userId="f9a023ad-9832-4e79-877f-16d81832a69d" providerId="ADAL" clId="{29A29D5B-3904-4590-A919-76F14AE52B49}" dt="2024-07-04T10:36:59.211" v="114"/>
          <ac:spMkLst>
            <pc:docMk/>
            <pc:sldMk cId="2325560430" sldId="258"/>
            <ac:spMk id="5" creationId="{3A90AFF2-75CB-DF47-A3B1-11B382734879}"/>
          </ac:spMkLst>
        </pc:spChg>
        <pc:spChg chg="add del mod ord">
          <ac:chgData name="Andrea Fava - andrea.fava8@studio.unibo.it" userId="f9a023ad-9832-4e79-877f-16d81832a69d" providerId="ADAL" clId="{29A29D5B-3904-4590-A919-76F14AE52B49}" dt="2024-07-04T14:19:08.143" v="960" actId="21"/>
          <ac:spMkLst>
            <pc:docMk/>
            <pc:sldMk cId="2325560430" sldId="258"/>
            <ac:spMk id="5" creationId="{D8243823-2A0A-F689-7382-EC77B76B35E6}"/>
          </ac:spMkLst>
        </pc:spChg>
        <pc:spChg chg="add del mod">
          <ac:chgData name="Andrea Fava - andrea.fava8@studio.unibo.it" userId="f9a023ad-9832-4e79-877f-16d81832a69d" providerId="ADAL" clId="{29A29D5B-3904-4590-A919-76F14AE52B49}" dt="2024-07-04T14:21:58.083" v="979"/>
          <ac:spMkLst>
            <pc:docMk/>
            <pc:sldMk cId="2325560430" sldId="258"/>
            <ac:spMk id="6" creationId="{D18399AE-B7F0-6F43-03D7-779F8EB55A22}"/>
          </ac:spMkLst>
        </pc:spChg>
        <pc:spChg chg="add del mod">
          <ac:chgData name="Andrea Fava - andrea.fava8@studio.unibo.it" userId="f9a023ad-9832-4e79-877f-16d81832a69d" providerId="ADAL" clId="{29A29D5B-3904-4590-A919-76F14AE52B49}" dt="2024-07-04T14:21:58.083" v="981"/>
          <ac:spMkLst>
            <pc:docMk/>
            <pc:sldMk cId="2325560430" sldId="258"/>
            <ac:spMk id="7" creationId="{3A52941F-86B4-AF5D-8856-696A8DC4D74F}"/>
          </ac:spMkLst>
        </pc:spChg>
        <pc:spChg chg="add del mod ord">
          <ac:chgData name="Andrea Fava - andrea.fava8@studio.unibo.it" userId="f9a023ad-9832-4e79-877f-16d81832a69d" providerId="ADAL" clId="{29A29D5B-3904-4590-A919-76F14AE52B49}" dt="2024-07-04T14:19:19.393" v="964" actId="21"/>
          <ac:spMkLst>
            <pc:docMk/>
            <pc:sldMk cId="2325560430" sldId="258"/>
            <ac:spMk id="8" creationId="{AE273960-358B-EB68-1A0A-2F9FEE1433B2}"/>
          </ac:spMkLst>
        </pc:spChg>
        <pc:spChg chg="add del mod ord">
          <ac:chgData name="Andrea Fava - andrea.fava8@studio.unibo.it" userId="f9a023ad-9832-4e79-877f-16d81832a69d" providerId="ADAL" clId="{29A29D5B-3904-4590-A919-76F14AE52B49}" dt="2024-07-05T15:39:36.511" v="988" actId="700"/>
          <ac:spMkLst>
            <pc:docMk/>
            <pc:sldMk cId="2325560430" sldId="258"/>
            <ac:spMk id="9" creationId="{AEB94950-A736-2E36-5518-B45B46E167BB}"/>
          </ac:spMkLst>
        </pc:spChg>
        <pc:spChg chg="add del">
          <ac:chgData name="Andrea Fava - andrea.fava8@studio.unibo.it" userId="f9a023ad-9832-4e79-877f-16d81832a69d" providerId="ADAL" clId="{29A29D5B-3904-4590-A919-76F14AE52B49}" dt="2024-07-05T15:44:04.848" v="1005" actId="26606"/>
          <ac:spMkLst>
            <pc:docMk/>
            <pc:sldMk cId="2325560430" sldId="258"/>
            <ac:spMk id="11" creationId="{C87417AF-190E-4D6E-AFA6-7D3E84B0B430}"/>
          </ac:spMkLst>
        </pc:spChg>
        <pc:spChg chg="add del">
          <ac:chgData name="Andrea Fava - andrea.fava8@studio.unibo.it" userId="f9a023ad-9832-4e79-877f-16d81832a69d" providerId="ADAL" clId="{29A29D5B-3904-4590-A919-76F14AE52B49}" dt="2024-07-05T15:44:04.848" v="1005" actId="26606"/>
          <ac:spMkLst>
            <pc:docMk/>
            <pc:sldMk cId="2325560430" sldId="258"/>
            <ac:spMk id="12" creationId="{A7AE9375-4664-4DB2-922D-2782A6E439AC}"/>
          </ac:spMkLst>
        </pc:spChg>
        <pc:spChg chg="add del">
          <ac:chgData name="Andrea Fava - andrea.fava8@studio.unibo.it" userId="f9a023ad-9832-4e79-877f-16d81832a69d" providerId="ADAL" clId="{29A29D5B-3904-4590-A919-76F14AE52B49}" dt="2024-07-05T15:44:04.848" v="1005" actId="26606"/>
          <ac:spMkLst>
            <pc:docMk/>
            <pc:sldMk cId="2325560430" sldId="258"/>
            <ac:spMk id="13" creationId="{80B30ED8-273E-4C07-8568-2FE5CC5C483D}"/>
          </ac:spMkLst>
        </pc:spChg>
        <pc:spChg chg="add del">
          <ac:chgData name="Andrea Fava - andrea.fava8@studio.unibo.it" userId="f9a023ad-9832-4e79-877f-16d81832a69d" providerId="ADAL" clId="{29A29D5B-3904-4590-A919-76F14AE52B49}" dt="2024-07-05T15:39:36.511" v="988" actId="700"/>
          <ac:spMkLst>
            <pc:docMk/>
            <pc:sldMk cId="2325560430" sldId="258"/>
            <ac:spMk id="14" creationId="{FEF085B8-A2C0-4A6F-B663-CCC56F3CD373}"/>
          </ac:spMkLst>
        </pc:spChg>
        <pc:spChg chg="add del">
          <ac:chgData name="Andrea Fava - andrea.fava8@studio.unibo.it" userId="f9a023ad-9832-4e79-877f-16d81832a69d" providerId="ADAL" clId="{29A29D5B-3904-4590-A919-76F14AE52B49}" dt="2024-07-05T15:44:16.280" v="1008" actId="26606"/>
          <ac:spMkLst>
            <pc:docMk/>
            <pc:sldMk cId="2325560430" sldId="258"/>
            <ac:spMk id="15" creationId="{35C956CA-A8FB-4F91-A258-FBE459CD99FC}"/>
          </ac:spMkLst>
        </pc:spChg>
        <pc:spChg chg="add del">
          <ac:chgData name="Andrea Fava - andrea.fava8@studio.unibo.it" userId="f9a023ad-9832-4e79-877f-16d81832a69d" providerId="ADAL" clId="{29A29D5B-3904-4590-A919-76F14AE52B49}" dt="2024-07-05T15:39:36.511" v="988" actId="700"/>
          <ac:spMkLst>
            <pc:docMk/>
            <pc:sldMk cId="2325560430" sldId="258"/>
            <ac:spMk id="16" creationId="{2658F6D6-96E0-421A-96D6-3DF404008543}"/>
          </ac:spMkLst>
        </pc:spChg>
        <pc:spChg chg="add del">
          <ac:chgData name="Andrea Fava - andrea.fava8@studio.unibo.it" userId="f9a023ad-9832-4e79-877f-16d81832a69d" providerId="ADAL" clId="{29A29D5B-3904-4590-A919-76F14AE52B49}" dt="2024-07-05T15:44:16.280" v="1008" actId="26606"/>
          <ac:spMkLst>
            <pc:docMk/>
            <pc:sldMk cId="2325560430" sldId="258"/>
            <ac:spMk id="17" creationId="{70A48D59-8581-41F7-B529-F4617FE07A9A}"/>
          </ac:spMkLst>
        </pc:spChg>
        <pc:spChg chg="add del">
          <ac:chgData name="Andrea Fava - andrea.fava8@studio.unibo.it" userId="f9a023ad-9832-4e79-877f-16d81832a69d" providerId="ADAL" clId="{29A29D5B-3904-4590-A919-76F14AE52B49}" dt="2024-07-05T15:39:36.511" v="988" actId="700"/>
          <ac:spMkLst>
            <pc:docMk/>
            <pc:sldMk cId="2325560430" sldId="258"/>
            <ac:spMk id="18" creationId="{3CF62545-93A0-4FD5-9B48-48DCA794CBA1}"/>
          </ac:spMkLst>
        </pc:spChg>
        <pc:spChg chg="add del">
          <ac:chgData name="Andrea Fava - andrea.fava8@studio.unibo.it" userId="f9a023ad-9832-4e79-877f-16d81832a69d" providerId="ADAL" clId="{29A29D5B-3904-4590-A919-76F14AE52B49}" dt="2024-07-05T15:45:23.851" v="1018" actId="26606"/>
          <ac:spMkLst>
            <pc:docMk/>
            <pc:sldMk cId="2325560430" sldId="258"/>
            <ac:spMk id="24" creationId="{2172A0AC-3DCE-4672-BCAF-28FEF91F6020}"/>
          </ac:spMkLst>
        </pc:spChg>
        <pc:spChg chg="add del">
          <ac:chgData name="Andrea Fava - andrea.fava8@studio.unibo.it" userId="f9a023ad-9832-4e79-877f-16d81832a69d" providerId="ADAL" clId="{29A29D5B-3904-4590-A919-76F14AE52B49}" dt="2024-07-05T15:45:23.851" v="1018" actId="26606"/>
          <ac:spMkLst>
            <pc:docMk/>
            <pc:sldMk cId="2325560430" sldId="258"/>
            <ac:spMk id="26" creationId="{AE6F1C77-EDC9-4C5F-8C1C-62DD46BDA3C3}"/>
          </ac:spMkLst>
        </pc:spChg>
        <pc:spChg chg="add">
          <ac:chgData name="Andrea Fava - andrea.fava8@studio.unibo.it" userId="f9a023ad-9832-4e79-877f-16d81832a69d" providerId="ADAL" clId="{29A29D5B-3904-4590-A919-76F14AE52B49}" dt="2024-07-05T15:45:23.851" v="1018" actId="26606"/>
          <ac:spMkLst>
            <pc:docMk/>
            <pc:sldMk cId="2325560430" sldId="258"/>
            <ac:spMk id="31" creationId="{35C956CA-A8FB-4F91-A258-FBE459CD99FC}"/>
          </ac:spMkLst>
        </pc:spChg>
        <pc:spChg chg="add">
          <ac:chgData name="Andrea Fava - andrea.fava8@studio.unibo.it" userId="f9a023ad-9832-4e79-877f-16d81832a69d" providerId="ADAL" clId="{29A29D5B-3904-4590-A919-76F14AE52B49}" dt="2024-07-05T15:45:23.851" v="1018" actId="26606"/>
          <ac:spMkLst>
            <pc:docMk/>
            <pc:sldMk cId="2325560430" sldId="258"/>
            <ac:spMk id="33" creationId="{70A48D59-8581-41F7-B529-F4617FE07A9A}"/>
          </ac:spMkLst>
        </pc:spChg>
        <pc:picChg chg="add mod ord">
          <ac:chgData name="Andrea Fava - andrea.fava8@studio.unibo.it" userId="f9a023ad-9832-4e79-877f-16d81832a69d" providerId="ADAL" clId="{29A29D5B-3904-4590-A919-76F14AE52B49}" dt="2024-07-05T15:45:23.851" v="1018" actId="26606"/>
          <ac:picMkLst>
            <pc:docMk/>
            <pc:sldMk cId="2325560430" sldId="258"/>
            <ac:picMk id="5" creationId="{31E431AD-370C-6DBF-CE9B-27EA756986F6}"/>
          </ac:picMkLst>
        </pc:picChg>
        <pc:picChg chg="add mod ord">
          <ac:chgData name="Andrea Fava - andrea.fava8@studio.unibo.it" userId="f9a023ad-9832-4e79-877f-16d81832a69d" providerId="ADAL" clId="{29A29D5B-3904-4590-A919-76F14AE52B49}" dt="2024-07-05T15:45:23.851" v="1018" actId="26606"/>
          <ac:picMkLst>
            <pc:docMk/>
            <pc:sldMk cId="2325560430" sldId="258"/>
            <ac:picMk id="7" creationId="{A5F1A03C-DE34-BD1A-43DF-D89FDD70FE5C}"/>
          </ac:picMkLst>
        </pc:picChg>
        <pc:cxnChg chg="add del">
          <ac:chgData name="Andrea Fava - andrea.fava8@studio.unibo.it" userId="f9a023ad-9832-4e79-877f-16d81832a69d" providerId="ADAL" clId="{29A29D5B-3904-4590-A919-76F14AE52B49}" dt="2024-07-05T15:44:04.848" v="1005" actId="26606"/>
          <ac:cxnSpMkLst>
            <pc:docMk/>
            <pc:sldMk cId="2325560430" sldId="258"/>
            <ac:cxnSpMk id="10" creationId="{EE504C98-6397-41C1-A8D8-2D9C4ED307E0}"/>
          </ac:cxnSpMkLst>
        </pc:cxnChg>
        <pc:cxnChg chg="add del">
          <ac:chgData name="Andrea Fava - andrea.fava8@studio.unibo.it" userId="f9a023ad-9832-4e79-877f-16d81832a69d" providerId="ADAL" clId="{29A29D5B-3904-4590-A919-76F14AE52B49}" dt="2024-07-05T15:44:16.280" v="1008" actId="26606"/>
          <ac:cxnSpMkLst>
            <pc:docMk/>
            <pc:sldMk cId="2325560430" sldId="258"/>
            <ac:cxnSpMk id="19" creationId="{967F2066-0253-4771-A5F6-68111E1FE832}"/>
          </ac:cxnSpMkLst>
        </pc:cxnChg>
        <pc:cxnChg chg="add">
          <ac:chgData name="Andrea Fava - andrea.fava8@studio.unibo.it" userId="f9a023ad-9832-4e79-877f-16d81832a69d" providerId="ADAL" clId="{29A29D5B-3904-4590-A919-76F14AE52B49}" dt="2024-07-05T15:45:23.851" v="1018" actId="26606"/>
          <ac:cxnSpMkLst>
            <pc:docMk/>
            <pc:sldMk cId="2325560430" sldId="258"/>
            <ac:cxnSpMk id="35" creationId="{967F2066-0253-4771-A5F6-68111E1FE832}"/>
          </ac:cxnSpMkLst>
        </pc:cxnChg>
      </pc:sldChg>
      <pc:sldChg chg="addSp modSp mod ord setBg">
        <pc:chgData name="Andrea Fava - andrea.fava8@studio.unibo.it" userId="f9a023ad-9832-4e79-877f-16d81832a69d" providerId="ADAL" clId="{29A29D5B-3904-4590-A919-76F14AE52B49}" dt="2024-07-15T15:10:36.618" v="1572" actId="20577"/>
        <pc:sldMkLst>
          <pc:docMk/>
          <pc:sldMk cId="48778703" sldId="259"/>
        </pc:sldMkLst>
        <pc:spChg chg="mod">
          <ac:chgData name="Andrea Fava - andrea.fava8@studio.unibo.it" userId="f9a023ad-9832-4e79-877f-16d81832a69d" providerId="ADAL" clId="{29A29D5B-3904-4590-A919-76F14AE52B49}" dt="2024-07-04T14:22:18.524" v="982" actId="26606"/>
          <ac:spMkLst>
            <pc:docMk/>
            <pc:sldMk cId="48778703" sldId="259"/>
            <ac:spMk id="2" creationId="{86FD40DA-1BCB-F397-CD07-E7E1978F3D9C}"/>
          </ac:spMkLst>
        </pc:spChg>
        <pc:spChg chg="mod">
          <ac:chgData name="Andrea Fava - andrea.fava8@studio.unibo.it" userId="f9a023ad-9832-4e79-877f-16d81832a69d" providerId="ADAL" clId="{29A29D5B-3904-4590-A919-76F14AE52B49}" dt="2024-07-15T15:10:36.618" v="1572" actId="20577"/>
          <ac:spMkLst>
            <pc:docMk/>
            <pc:sldMk cId="48778703" sldId="259"/>
            <ac:spMk id="3" creationId="{D3735230-202A-3371-81A4-2A74D46DCE66}"/>
          </ac:spMkLst>
        </pc:spChg>
        <pc:spChg chg="add">
          <ac:chgData name="Andrea Fava - andrea.fava8@studio.unibo.it" userId="f9a023ad-9832-4e79-877f-16d81832a69d" providerId="ADAL" clId="{29A29D5B-3904-4590-A919-76F14AE52B49}" dt="2024-07-04T14:22:18.524" v="982" actId="26606"/>
          <ac:spMkLst>
            <pc:docMk/>
            <pc:sldMk cId="48778703" sldId="259"/>
            <ac:spMk id="9" creationId="{9AA72BD9-2C5A-4EDC-931F-5AA08EACA0F3}"/>
          </ac:spMkLst>
        </pc:spChg>
        <pc:spChg chg="add">
          <ac:chgData name="Andrea Fava - andrea.fava8@studio.unibo.it" userId="f9a023ad-9832-4e79-877f-16d81832a69d" providerId="ADAL" clId="{29A29D5B-3904-4590-A919-76F14AE52B49}" dt="2024-07-04T14:22:18.524" v="982" actId="26606"/>
          <ac:spMkLst>
            <pc:docMk/>
            <pc:sldMk cId="48778703" sldId="259"/>
            <ac:spMk id="11" creationId="{DD3981AC-7B61-4947-BCF3-F7AA7FA385B9}"/>
          </ac:spMkLst>
        </pc:spChg>
        <pc:spChg chg="add">
          <ac:chgData name="Andrea Fava - andrea.fava8@studio.unibo.it" userId="f9a023ad-9832-4e79-877f-16d81832a69d" providerId="ADAL" clId="{29A29D5B-3904-4590-A919-76F14AE52B49}" dt="2024-07-04T14:22:18.524" v="982" actId="26606"/>
          <ac:spMkLst>
            <pc:docMk/>
            <pc:sldMk cId="48778703" sldId="259"/>
            <ac:spMk id="13" creationId="{55D4142C-5077-457F-A6AD-3FECFDB39685}"/>
          </ac:spMkLst>
        </pc:spChg>
        <pc:spChg chg="add">
          <ac:chgData name="Andrea Fava - andrea.fava8@studio.unibo.it" userId="f9a023ad-9832-4e79-877f-16d81832a69d" providerId="ADAL" clId="{29A29D5B-3904-4590-A919-76F14AE52B49}" dt="2024-07-04T14:22:18.524" v="982" actId="26606"/>
          <ac:spMkLst>
            <pc:docMk/>
            <pc:sldMk cId="48778703" sldId="259"/>
            <ac:spMk id="15" creationId="{7A5F0580-5EE9-419F-96EE-B6529EF6E7D0}"/>
          </ac:spMkLst>
        </pc:spChg>
        <pc:picChg chg="add">
          <ac:chgData name="Andrea Fava - andrea.fava8@studio.unibo.it" userId="f9a023ad-9832-4e79-877f-16d81832a69d" providerId="ADAL" clId="{29A29D5B-3904-4590-A919-76F14AE52B49}" dt="2024-07-04T14:22:18.524" v="982" actId="26606"/>
          <ac:picMkLst>
            <pc:docMk/>
            <pc:sldMk cId="48778703" sldId="259"/>
            <ac:picMk id="5" creationId="{87896F15-057A-C371-A02C-002A76896E5E}"/>
          </ac:picMkLst>
        </pc:picChg>
      </pc:sldChg>
      <pc:sldChg chg="addSp modSp new mod setBg setClrOvrMap">
        <pc:chgData name="Andrea Fava - andrea.fava8@studio.unibo.it" userId="f9a023ad-9832-4e79-877f-16d81832a69d" providerId="ADAL" clId="{29A29D5B-3904-4590-A919-76F14AE52B49}" dt="2024-07-08T09:48:01.902" v="1502" actId="20577"/>
        <pc:sldMkLst>
          <pc:docMk/>
          <pc:sldMk cId="1068037837" sldId="260"/>
        </pc:sldMkLst>
        <pc:spChg chg="mod">
          <ac:chgData name="Andrea Fava - andrea.fava8@studio.unibo.it" userId="f9a023ad-9832-4e79-877f-16d81832a69d" providerId="ADAL" clId="{29A29D5B-3904-4590-A919-76F14AE52B49}" dt="2024-07-05T16:24:57.340" v="1287" actId="26606"/>
          <ac:spMkLst>
            <pc:docMk/>
            <pc:sldMk cId="1068037837" sldId="260"/>
            <ac:spMk id="2" creationId="{0777AB47-BECB-BEC2-F698-DAF92BFB9BDF}"/>
          </ac:spMkLst>
        </pc:spChg>
        <pc:spChg chg="mod">
          <ac:chgData name="Andrea Fava - andrea.fava8@studio.unibo.it" userId="f9a023ad-9832-4e79-877f-16d81832a69d" providerId="ADAL" clId="{29A29D5B-3904-4590-A919-76F14AE52B49}" dt="2024-07-08T09:48:01.902" v="1502" actId="20577"/>
          <ac:spMkLst>
            <pc:docMk/>
            <pc:sldMk cId="1068037837" sldId="260"/>
            <ac:spMk id="3" creationId="{6FA5B070-12F4-FCB2-BD5B-094CFBDA8C18}"/>
          </ac:spMkLst>
        </pc:spChg>
        <pc:spChg chg="add">
          <ac:chgData name="Andrea Fava - andrea.fava8@studio.unibo.it" userId="f9a023ad-9832-4e79-877f-16d81832a69d" providerId="ADAL" clId="{29A29D5B-3904-4590-A919-76F14AE52B49}" dt="2024-07-05T16:24:57.340" v="1287" actId="26606"/>
          <ac:spMkLst>
            <pc:docMk/>
            <pc:sldMk cId="1068037837" sldId="260"/>
            <ac:spMk id="8" creationId="{B95B9BA8-1D69-4796-85F5-B6D0BD52354B}"/>
          </ac:spMkLst>
        </pc:spChg>
        <pc:grpChg chg="add">
          <ac:chgData name="Andrea Fava - andrea.fava8@studio.unibo.it" userId="f9a023ad-9832-4e79-877f-16d81832a69d" providerId="ADAL" clId="{29A29D5B-3904-4590-A919-76F14AE52B49}" dt="2024-07-05T16:24:57.340" v="1287" actId="26606"/>
          <ac:grpSpMkLst>
            <pc:docMk/>
            <pc:sldMk cId="1068037837" sldId="260"/>
            <ac:grpSpMk id="10" creationId="{4728F330-19FB-4D39-BD0F-53032ABFEB7F}"/>
          </ac:grpSpMkLst>
        </pc:grpChg>
      </pc:sldChg>
      <pc:sldChg chg="addSp delSp modSp new mod setBg modClrScheme chgLayout">
        <pc:chgData name="Andrea Fava - andrea.fava8@studio.unibo.it" userId="f9a023ad-9832-4e79-877f-16d81832a69d" providerId="ADAL" clId="{29A29D5B-3904-4590-A919-76F14AE52B49}" dt="2024-07-05T15:45:06.708" v="1017" actId="26606"/>
        <pc:sldMkLst>
          <pc:docMk/>
          <pc:sldMk cId="2297137472" sldId="261"/>
        </pc:sldMkLst>
        <pc:spChg chg="del mod ord">
          <ac:chgData name="Andrea Fava - andrea.fava8@studio.unibo.it" userId="f9a023ad-9832-4e79-877f-16d81832a69d" providerId="ADAL" clId="{29A29D5B-3904-4590-A919-76F14AE52B49}" dt="2024-07-05T15:39:28.876" v="986" actId="700"/>
          <ac:spMkLst>
            <pc:docMk/>
            <pc:sldMk cId="2297137472" sldId="261"/>
            <ac:spMk id="2" creationId="{0C769C3A-074A-682E-C8A5-5099CF3C20F2}"/>
          </ac:spMkLst>
        </pc:spChg>
        <pc:spChg chg="del mod ord">
          <ac:chgData name="Andrea Fava - andrea.fava8@studio.unibo.it" userId="f9a023ad-9832-4e79-877f-16d81832a69d" providerId="ADAL" clId="{29A29D5B-3904-4590-A919-76F14AE52B49}" dt="2024-07-05T15:39:28.876" v="986" actId="700"/>
          <ac:spMkLst>
            <pc:docMk/>
            <pc:sldMk cId="2297137472" sldId="261"/>
            <ac:spMk id="3" creationId="{1B84602E-3B2D-D2C9-BA29-E6EBA15EEDFE}"/>
          </ac:spMkLst>
        </pc:spChg>
        <pc:spChg chg="del">
          <ac:chgData name="Andrea Fava - andrea.fava8@studio.unibo.it" userId="f9a023ad-9832-4e79-877f-16d81832a69d" providerId="ADAL" clId="{29A29D5B-3904-4590-A919-76F14AE52B49}" dt="2024-07-05T15:39:28.876" v="986" actId="700"/>
          <ac:spMkLst>
            <pc:docMk/>
            <pc:sldMk cId="2297137472" sldId="261"/>
            <ac:spMk id="4" creationId="{373EC3D4-ED66-EB5C-A89D-7C1E4428637C}"/>
          </ac:spMkLst>
        </pc:spChg>
        <pc:spChg chg="add mod ord">
          <ac:chgData name="Andrea Fava - andrea.fava8@studio.unibo.it" userId="f9a023ad-9832-4e79-877f-16d81832a69d" providerId="ADAL" clId="{29A29D5B-3904-4590-A919-76F14AE52B49}" dt="2024-07-05T15:45:06.708" v="1017" actId="26606"/>
          <ac:spMkLst>
            <pc:docMk/>
            <pc:sldMk cId="2297137472" sldId="261"/>
            <ac:spMk id="5" creationId="{5F8C5C46-65ED-B649-1B97-49662ADF5C64}"/>
          </ac:spMkLst>
        </pc:spChg>
        <pc:spChg chg="add mod ord">
          <ac:chgData name="Andrea Fava - andrea.fava8@studio.unibo.it" userId="f9a023ad-9832-4e79-877f-16d81832a69d" providerId="ADAL" clId="{29A29D5B-3904-4590-A919-76F14AE52B49}" dt="2024-07-05T15:45:06.708" v="1017" actId="26606"/>
          <ac:spMkLst>
            <pc:docMk/>
            <pc:sldMk cId="2297137472" sldId="261"/>
            <ac:spMk id="6" creationId="{BA2D3BE0-9B7A-C12E-43C2-A5A5B39B59A3}"/>
          </ac:spMkLst>
        </pc:spChg>
        <pc:spChg chg="add">
          <ac:chgData name="Andrea Fava - andrea.fava8@studio.unibo.it" userId="f9a023ad-9832-4e79-877f-16d81832a69d" providerId="ADAL" clId="{29A29D5B-3904-4590-A919-76F14AE52B49}" dt="2024-07-05T15:45:06.708" v="1017" actId="26606"/>
          <ac:spMkLst>
            <pc:docMk/>
            <pc:sldMk cId="2297137472" sldId="261"/>
            <ac:spMk id="13" creationId="{9AA72BD9-2C5A-4EDC-931F-5AA08EACA0F3}"/>
          </ac:spMkLst>
        </pc:spChg>
        <pc:spChg chg="add">
          <ac:chgData name="Andrea Fava - andrea.fava8@studio.unibo.it" userId="f9a023ad-9832-4e79-877f-16d81832a69d" providerId="ADAL" clId="{29A29D5B-3904-4590-A919-76F14AE52B49}" dt="2024-07-05T15:45:06.708" v="1017" actId="26606"/>
          <ac:spMkLst>
            <pc:docMk/>
            <pc:sldMk cId="2297137472" sldId="261"/>
            <ac:spMk id="15" creationId="{DD3981AC-7B61-4947-BCF3-F7AA7FA385B9}"/>
          </ac:spMkLst>
        </pc:spChg>
        <pc:spChg chg="add">
          <ac:chgData name="Andrea Fava - andrea.fava8@studio.unibo.it" userId="f9a023ad-9832-4e79-877f-16d81832a69d" providerId="ADAL" clId="{29A29D5B-3904-4590-A919-76F14AE52B49}" dt="2024-07-05T15:45:06.708" v="1017" actId="26606"/>
          <ac:spMkLst>
            <pc:docMk/>
            <pc:sldMk cId="2297137472" sldId="261"/>
            <ac:spMk id="17" creationId="{55D4142C-5077-457F-A6AD-3FECFDB39685}"/>
          </ac:spMkLst>
        </pc:spChg>
        <pc:spChg chg="add">
          <ac:chgData name="Andrea Fava - andrea.fava8@studio.unibo.it" userId="f9a023ad-9832-4e79-877f-16d81832a69d" providerId="ADAL" clId="{29A29D5B-3904-4590-A919-76F14AE52B49}" dt="2024-07-05T15:45:06.708" v="1017" actId="26606"/>
          <ac:spMkLst>
            <pc:docMk/>
            <pc:sldMk cId="2297137472" sldId="261"/>
            <ac:spMk id="19" creationId="{7A5F0580-5EE9-419F-96EE-B6529EF6E7D0}"/>
          </ac:spMkLst>
        </pc:spChg>
        <pc:picChg chg="add mod ord">
          <ac:chgData name="Andrea Fava - andrea.fava8@studio.unibo.it" userId="f9a023ad-9832-4e79-877f-16d81832a69d" providerId="ADAL" clId="{29A29D5B-3904-4590-A919-76F14AE52B49}" dt="2024-07-05T15:45:06.708" v="1017" actId="26606"/>
          <ac:picMkLst>
            <pc:docMk/>
            <pc:sldMk cId="2297137472" sldId="261"/>
            <ac:picMk id="8" creationId="{356003EC-A004-6D12-45B6-EBCF448904A2}"/>
          </ac:picMkLst>
        </pc:picChg>
      </pc:sldChg>
      <pc:sldChg chg="add del">
        <pc:chgData name="Andrea Fava - andrea.fava8@studio.unibo.it" userId="f9a023ad-9832-4e79-877f-16d81832a69d" providerId="ADAL" clId="{29A29D5B-3904-4590-A919-76F14AE52B49}" dt="2024-07-05T16:24:49.766" v="1286" actId="47"/>
        <pc:sldMkLst>
          <pc:docMk/>
          <pc:sldMk cId="3680446455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24FB6B-8638-94AD-0BD9-828B27AAD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2027AE-DF48-D2F7-8476-478956D30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EECA8E1-94A5-F2EF-17DB-50B354AF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BEBDC9-386A-4AB0-8A2A-88450E8DC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BCAAFC-E05A-A992-706B-9ED401F7C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83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B6DEC8-2408-6918-0221-77FB551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E83E8E3-02AE-211C-244D-E188F0ADA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BEBF01-D572-E6E3-B551-5E0D57B5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C25E1F3-1BCD-DF55-1454-25C49FBC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77742-811E-CD6F-9647-74318611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0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8CDF650-0A4B-7516-F212-29FA6EB9B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D2A6AE9-2781-F3C0-D7EE-04E3A6FF7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247FC8-46B2-A9C9-2512-F46FE62B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EAAE04-99AB-1912-1665-B72C7983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D9F89B-70A3-CED6-0A0A-02A2B6724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9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26F0F6-9071-9219-24AA-FA95DC4F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BC345E-9C97-DE02-3BA2-CF8731A59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56AF7A-DFC5-CD79-20E2-C97F3344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9B50C0-A44B-3B3D-4825-D255E92A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70D751-5477-96C1-C0B5-473BC9B1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09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DDAEA-A794-2AAB-D010-D8538C69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5AEC3C4-9F5D-CEFC-2157-7D2C28397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3E5319-7C20-A0E1-ECF7-FE884464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3FBF0B-CEDB-0D99-490A-98D05355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62A0C21-6B4A-60E0-36A9-216F6296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9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30F157-2F6B-027D-2648-594A758D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C65F6A-A61A-9524-3338-0D7E5C13A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F5A0128-FCB4-369E-9B33-D4538EDF7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AF3AB0C-8222-C0D0-DB20-37D3CDBDB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354E74E-FAFD-4FB4-0744-5182F7F50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516BC0A-0894-BBEC-D047-388B015F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1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8E4090-1FE2-93DB-2828-70E4695A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C4F2044-710B-452D-2973-AD6095E25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5FE0994-E5CF-2963-FE7A-88301A586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CA6599-A819-45B2-6CCE-8400AF551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B9A403-32EF-0736-1D51-0FAC49D9B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4BF4B95-CEB8-491D-0122-A0C93936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DAA7411-D319-42A7-95E6-B5A6D0BEE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1A99D03-C5D2-1FF2-C8BC-6F2A4ED7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9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741673-6A21-F247-0452-5D222FD7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CD4EAD7-F94F-9DB2-41ED-30E64CFF9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C2AA16A-73AA-F045-4F40-3882C5B8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6B8B35-8A74-D32E-E6FF-DA584DA8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7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B34CFC3-CDB9-19A7-9193-DE107466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4DD007A-A87D-CE9F-BC86-18C4DB72D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726C8A-C111-4F3B-F1F4-5D9D3AC46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5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EAA545-3010-0423-42B7-0FF7652D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AF604BA-87C0-2333-E883-DA844EBD1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32BAF0-1219-CF40-5AF3-D3790FB3E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E1DC2F7-556C-A854-3A12-06D17759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54BF8A-2467-5E65-5A84-15DCA6EE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35FAEB-8AD0-947A-6FDF-881DA37C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5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7143A9-0D08-FFE9-BFBA-5D9085EC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030FC74-F8BB-6657-A446-19B41452AB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F8B942D-6805-567B-4930-E62A03E6A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3460E80-F1A0-5E37-3073-C1357AF69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5C03F1E-919D-9D24-E062-BAA9A6D1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A04E7A4-7183-B82F-011B-76F6BC956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30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7792375-793B-01A4-D153-EB989CB2D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DF92DE-EFA1-CCDC-CF49-58E8B5D35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72BF4BE-60B9-F417-C6EE-582F10391E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7/15/2024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CCD600-0572-D545-2EDB-2815F8FB6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5F9B067-2B47-131F-A0B5-07F75EED4B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0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aria aperta, neve, montagna, natura&#10;&#10;Descrizione generata automaticamente">
            <a:extLst>
              <a:ext uri="{FF2B5EF4-FFF2-40B4-BE49-F238E27FC236}">
                <a16:creationId xmlns:a16="http://schemas.microsoft.com/office/drawing/2014/main" id="{55CC28D5-6849-96BE-2817-8237BEBE0B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697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62F5023-CE46-0E9D-1589-BAC25E7B0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4800">
                <a:solidFill>
                  <a:schemeClr val="bg1"/>
                </a:solidFill>
              </a:rPr>
              <a:t>La Guerra Bianca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6E02E6-03BF-9A43-3B74-15A048CF0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>
                <a:solidFill>
                  <a:schemeClr val="bg1"/>
                </a:solidFill>
              </a:rPr>
              <a:t>Andrea Fava</a:t>
            </a:r>
          </a:p>
          <a:p>
            <a:pPr algn="l"/>
            <a:r>
              <a:rPr lang="it-IT" sz="2000">
                <a:solidFill>
                  <a:schemeClr val="bg1"/>
                </a:solidFill>
              </a:rPr>
              <a:t>Digital humanities e patrimonio culturale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439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magine 5" descr="Immagine che contiene natura, dipinto, montagna, aria aperta&#10;&#10;Descrizione generata automaticamente">
            <a:extLst>
              <a:ext uri="{FF2B5EF4-FFF2-40B4-BE49-F238E27FC236}">
                <a16:creationId xmlns:a16="http://schemas.microsoft.com/office/drawing/2014/main" id="{FCAE6B6D-5B37-A44A-EB1A-56B2843CD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7" r="9090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C0D51E2-5051-F8C9-DBB8-1DF271F17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L’Idea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Segnaposto contenuto 2">
            <a:extLst>
              <a:ext uri="{FF2B5EF4-FFF2-40B4-BE49-F238E27FC236}">
                <a16:creationId xmlns:a16="http://schemas.microsoft.com/office/drawing/2014/main" id="{4F943947-22D5-1810-3049-2EBF952D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it-IT" sz="1700" dirty="0">
                <a:solidFill>
                  <a:schemeClr val="bg1"/>
                </a:solidFill>
              </a:rPr>
              <a:t>Raccogliere in un sito le testimonianze della Guerra Bianca, quella parte di Prima Guerra Mondiale combattuta sul fronte italiano ad altitudini superiori ai 2000 metri. </a:t>
            </a:r>
          </a:p>
          <a:p>
            <a:r>
              <a:rPr lang="it-IT" sz="1700" dirty="0">
                <a:solidFill>
                  <a:schemeClr val="bg1"/>
                </a:solidFill>
              </a:rPr>
              <a:t>Creare quindi un archivio sulla Prima Guerra Mondiale sul fronte alpino nei territori di Trentino, Alto Adige e Veneto.</a:t>
            </a:r>
          </a:p>
        </p:txBody>
      </p:sp>
    </p:spTree>
    <p:extLst>
      <p:ext uri="{BB962C8B-B14F-4D97-AF65-F5344CB8AC3E}">
        <p14:creationId xmlns:p14="http://schemas.microsoft.com/office/powerpoint/2010/main" val="292178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5C956CA-A8FB-4F91-A258-FBE459CD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 descr="Immagine che contiene arma&#10;&#10;Descrizione generata automaticamente">
            <a:extLst>
              <a:ext uri="{FF2B5EF4-FFF2-40B4-BE49-F238E27FC236}">
                <a16:creationId xmlns:a16="http://schemas.microsoft.com/office/drawing/2014/main" id="{31E431AD-370C-6DBF-CE9B-27EA756986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9" r="2" b="24834"/>
          <a:stretch/>
        </p:blipFill>
        <p:spPr>
          <a:xfrm>
            <a:off x="5546558" y="-1"/>
            <a:ext cx="6645441" cy="2391331"/>
          </a:xfrm>
          <a:prstGeom prst="rect">
            <a:avLst/>
          </a:prstGeom>
        </p:spPr>
      </p:pic>
      <p:pic>
        <p:nvPicPr>
          <p:cNvPr id="7" name="Immagine 6" descr="Immagine che contiene vestiti, cappotto, capispalla, manica&#10;&#10;Descrizione generata automaticamente">
            <a:extLst>
              <a:ext uri="{FF2B5EF4-FFF2-40B4-BE49-F238E27FC236}">
                <a16:creationId xmlns:a16="http://schemas.microsoft.com/office/drawing/2014/main" id="{A5F1A03C-DE34-BD1A-43DF-D89FDD70FE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87" r="-2" b="38123"/>
          <a:stretch/>
        </p:blipFill>
        <p:spPr>
          <a:xfrm>
            <a:off x="5546558" y="2391337"/>
            <a:ext cx="6645441" cy="446665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43B3B15-ACDA-D0AC-D128-995D0010A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668" y="910431"/>
            <a:ext cx="4641631" cy="1466455"/>
          </a:xfrm>
        </p:spPr>
        <p:txBody>
          <a:bodyPr anchor="b">
            <a:normAutofit/>
          </a:bodyPr>
          <a:lstStyle/>
          <a:p>
            <a:r>
              <a:rPr lang="it-IT">
                <a:solidFill>
                  <a:schemeClr val="bg1"/>
                </a:solidFill>
              </a:rPr>
              <a:t>Una raccolta eterogenea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67F2066-0253-4771-A5F6-68111E1FE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87669" y="2397906"/>
            <a:ext cx="1100433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2F0F10-6BDA-DF7B-7529-AF595E7A2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668" y="2492080"/>
            <a:ext cx="4641631" cy="30158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700" dirty="0">
                <a:solidFill>
                  <a:schemeClr val="bg1"/>
                </a:solidFill>
              </a:rPr>
              <a:t>Armi:</a:t>
            </a:r>
            <a:endParaRPr lang="it-IT" sz="17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it-IT" sz="1700" dirty="0">
                <a:solidFill>
                  <a:schemeClr val="bg1"/>
                </a:solidFill>
                <a:sym typeface="Wingdings" panose="05000000000000000000" pitchFamily="2" charset="2"/>
              </a:rPr>
              <a:t>Armi individuali</a:t>
            </a:r>
          </a:p>
          <a:p>
            <a:r>
              <a:rPr lang="it-IT" sz="1700" dirty="0">
                <a:solidFill>
                  <a:schemeClr val="bg1"/>
                </a:solidFill>
                <a:sym typeface="Wingdings" panose="05000000000000000000" pitchFamily="2" charset="2"/>
              </a:rPr>
              <a:t>Pezzi di artiglieria</a:t>
            </a:r>
          </a:p>
          <a:p>
            <a:r>
              <a:rPr lang="it-IT" sz="1700" dirty="0">
                <a:solidFill>
                  <a:schemeClr val="bg1"/>
                </a:solidFill>
                <a:sym typeface="Wingdings" panose="05000000000000000000" pitchFamily="2" charset="2"/>
              </a:rPr>
              <a:t>Esplosivi  </a:t>
            </a:r>
          </a:p>
          <a:p>
            <a:r>
              <a:rPr lang="it-IT" sz="1700" dirty="0">
                <a:solidFill>
                  <a:schemeClr val="bg1"/>
                </a:solidFill>
                <a:sym typeface="Wingdings" panose="05000000000000000000" pitchFamily="2" charset="2"/>
              </a:rPr>
              <a:t>Armi bianche</a:t>
            </a:r>
          </a:p>
          <a:p>
            <a:endParaRPr lang="it-IT" sz="17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it-IT" sz="1700" dirty="0">
                <a:solidFill>
                  <a:schemeClr val="bg1"/>
                </a:solidFill>
              </a:rPr>
              <a:t>Uniformi: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bg1"/>
                </a:solidFill>
              </a:rPr>
              <a:t>Austro-ungariche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bg1"/>
                </a:solidFill>
              </a:rPr>
              <a:t>Italiane</a:t>
            </a:r>
          </a:p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bg1"/>
                </a:solidFill>
              </a:rPr>
              <a:t>Tedesche</a:t>
            </a:r>
          </a:p>
          <a:p>
            <a:endParaRPr lang="it-IT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560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aria aperta, natura, montagna, neve&#10;&#10;Descrizione generata automaticamente">
            <a:extLst>
              <a:ext uri="{FF2B5EF4-FFF2-40B4-BE49-F238E27FC236}">
                <a16:creationId xmlns:a16="http://schemas.microsoft.com/office/drawing/2014/main" id="{356003EC-A004-6D12-45B6-EBCF448904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48" b="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5F8C5C46-65ED-B649-1B97-49662ADF5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Una raccolta eterogenea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A2D3BE0-9B7A-C12E-43C2-A5A5B39B5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1000"/>
              </a:spcBef>
              <a:buNone/>
            </a:pPr>
            <a:r>
              <a:rPr lang="it-IT" sz="1700" dirty="0">
                <a:solidFill>
                  <a:schemeClr val="bg1"/>
                </a:solidFill>
              </a:rPr>
              <a:t>Fotografie:</a:t>
            </a:r>
          </a:p>
          <a:p>
            <a:pPr marL="914400" lvl="1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bg1"/>
                </a:solidFill>
              </a:rPr>
              <a:t>D’epoca</a:t>
            </a:r>
          </a:p>
          <a:p>
            <a:pPr marL="914400" lvl="1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bg1"/>
                </a:solidFill>
              </a:rPr>
              <a:t>Moderne </a:t>
            </a:r>
          </a:p>
          <a:p>
            <a:pPr marL="0" indent="0">
              <a:spcBef>
                <a:spcPts val="1000"/>
              </a:spcBef>
              <a:buNone/>
            </a:pPr>
            <a:endParaRPr lang="it-IT" sz="1700" dirty="0">
              <a:solidFill>
                <a:schemeClr val="bg1"/>
              </a:solidFill>
            </a:endParaRPr>
          </a:p>
          <a:p>
            <a:pPr marL="0" indent="0">
              <a:spcBef>
                <a:spcPts val="1000"/>
              </a:spcBef>
              <a:buNone/>
            </a:pPr>
            <a:r>
              <a:rPr lang="it-IT" sz="1700" dirty="0">
                <a:solidFill>
                  <a:schemeClr val="bg1"/>
                </a:solidFill>
              </a:rPr>
              <a:t>Testimonianze</a:t>
            </a:r>
            <a:r>
              <a:rPr lang="it-IT" sz="1700" dirty="0">
                <a:solidFill>
                  <a:schemeClr val="bg1"/>
                </a:solidFill>
                <a:sym typeface="Wingdings" panose="05000000000000000000" pitchFamily="2" charset="2"/>
              </a:rPr>
              <a:t>:</a:t>
            </a:r>
          </a:p>
          <a:p>
            <a:pPr marL="914400" lvl="1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bg1"/>
                </a:solidFill>
                <a:sym typeface="Wingdings" panose="05000000000000000000" pitchFamily="2" charset="2"/>
              </a:rPr>
              <a:t>Lettere</a:t>
            </a:r>
          </a:p>
          <a:p>
            <a:pPr marL="914400" lvl="1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bg1"/>
                </a:solidFill>
                <a:sym typeface="Wingdings" panose="05000000000000000000" pitchFamily="2" charset="2"/>
              </a:rPr>
              <a:t>Diari</a:t>
            </a:r>
          </a:p>
          <a:p>
            <a:pPr marL="914400" lvl="1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1700" dirty="0">
                <a:solidFill>
                  <a:schemeClr val="bg1"/>
                </a:solidFill>
                <a:sym typeface="Wingdings" panose="05000000000000000000" pitchFamily="2" charset="2"/>
              </a:rPr>
              <a:t>interviste</a:t>
            </a:r>
            <a:endParaRPr lang="it-IT" sz="1700" dirty="0">
              <a:solidFill>
                <a:schemeClr val="bg1"/>
              </a:solidFill>
            </a:endParaRPr>
          </a:p>
          <a:p>
            <a:pPr marL="457200" lvl="1" indent="0">
              <a:spcBef>
                <a:spcPts val="1000"/>
              </a:spcBef>
              <a:buNone/>
            </a:pPr>
            <a:endParaRPr lang="it-IT" sz="1700" dirty="0">
              <a:solidFill>
                <a:schemeClr val="bg1"/>
              </a:solidFill>
            </a:endParaRPr>
          </a:p>
          <a:p>
            <a:endParaRPr lang="it-IT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37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777AB47-BECB-BEC2-F698-DAF92BFB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3527425" cy="4366936"/>
          </a:xfrm>
        </p:spPr>
        <p:txBody>
          <a:bodyPr anchor="t">
            <a:normAutofit/>
          </a:bodyPr>
          <a:lstStyle/>
          <a:p>
            <a:r>
              <a:rPr lang="it-IT" sz="4000"/>
              <a:t>Modalità descrittive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FA5B070-12F4-FCB2-BD5B-094CFBDA8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2081" y="1641752"/>
            <a:ext cx="5260975" cy="396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sz="2000" dirty="0">
                <a:solidFill>
                  <a:schemeClr val="tx1">
                    <a:alpha val="80000"/>
                  </a:schemeClr>
                </a:solidFill>
              </a:rPr>
              <a:t>Modalità descrittive simili a quelle utilizzate dal catalogo dei beni culturali, variabili a seconda del genere di item trattato:</a:t>
            </a:r>
          </a:p>
          <a:p>
            <a:r>
              <a:rPr lang="it-IT" sz="2000" dirty="0">
                <a:solidFill>
                  <a:schemeClr val="tx1">
                    <a:alpha val="80000"/>
                  </a:schemeClr>
                </a:solidFill>
              </a:rPr>
              <a:t>Nome dell’item</a:t>
            </a:r>
          </a:p>
          <a:p>
            <a:r>
              <a:rPr lang="it-IT" sz="2000" dirty="0">
                <a:solidFill>
                  <a:schemeClr val="tx1">
                    <a:alpha val="80000"/>
                  </a:schemeClr>
                </a:solidFill>
              </a:rPr>
              <a:t>Anno, di costruzione, creazione, scrittura</a:t>
            </a:r>
          </a:p>
          <a:p>
            <a:r>
              <a:rPr lang="it-IT" sz="2000" dirty="0">
                <a:solidFill>
                  <a:schemeClr val="tx1">
                    <a:alpha val="80000"/>
                  </a:schemeClr>
                </a:solidFill>
              </a:rPr>
              <a:t>Materiale o </a:t>
            </a:r>
            <a:r>
              <a:rPr lang="it-IT" sz="2000">
                <a:solidFill>
                  <a:schemeClr val="tx1">
                    <a:alpha val="80000"/>
                  </a:schemeClr>
                </a:solidFill>
              </a:rPr>
              <a:t>tecnica costruttiva</a:t>
            </a:r>
            <a:endParaRPr lang="it-IT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it-IT" sz="2000" dirty="0">
                <a:solidFill>
                  <a:schemeClr val="tx1">
                    <a:alpha val="80000"/>
                  </a:schemeClr>
                </a:solidFill>
              </a:rPr>
              <a:t>Descrizione generale dell’item</a:t>
            </a:r>
          </a:p>
          <a:p>
            <a:r>
              <a:rPr lang="it-IT" sz="2000" dirty="0">
                <a:solidFill>
                  <a:schemeClr val="tx1">
                    <a:alpha val="80000"/>
                  </a:schemeClr>
                </a:solidFill>
              </a:rPr>
              <a:t>Tipo di risorsa</a:t>
            </a:r>
          </a:p>
          <a:p>
            <a:r>
              <a:rPr lang="it-IT" sz="2000" dirty="0">
                <a:solidFill>
                  <a:schemeClr val="tx1">
                    <a:alpha val="80000"/>
                  </a:schemeClr>
                </a:solidFill>
              </a:rPr>
              <a:t>Luogo di conservazione e/o esposizione</a:t>
            </a:r>
          </a:p>
          <a:p>
            <a:r>
              <a:rPr lang="it-IT" sz="2000" dirty="0">
                <a:solidFill>
                  <a:schemeClr val="tx1">
                    <a:alpha val="80000"/>
                  </a:schemeClr>
                </a:solidFill>
              </a:rPr>
              <a:t>Pagina di riferimento in altra istituzione</a:t>
            </a:r>
          </a:p>
          <a:p>
            <a:r>
              <a:rPr lang="it-IT" sz="2000" dirty="0">
                <a:solidFill>
                  <a:schemeClr val="tx1">
                    <a:alpha val="80000"/>
                  </a:schemeClr>
                </a:solidFill>
              </a:rPr>
              <a:t>Accessori, se presenti nel caso di uniformi o armi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8037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untine su una mappa">
            <a:extLst>
              <a:ext uri="{FF2B5EF4-FFF2-40B4-BE49-F238E27FC236}">
                <a16:creationId xmlns:a16="http://schemas.microsoft.com/office/drawing/2014/main" id="{87896F15-057A-C371-A02C-002A76896E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617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6FD40DA-1BCB-F397-CD07-E7E1978F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it-IT" sz="2800">
                <a:solidFill>
                  <a:schemeClr val="bg1"/>
                </a:solidFill>
              </a:rPr>
              <a:t>Come muoversi sul sito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735230-202A-3371-81A4-2A74D46DC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 fontScale="92500" lnSpcReduction="10000"/>
          </a:bodyPr>
          <a:lstStyle/>
          <a:p>
            <a:r>
              <a:rPr lang="it-IT" sz="1700" dirty="0">
                <a:solidFill>
                  <a:schemeClr val="bg1"/>
                </a:solidFill>
              </a:rPr>
              <a:t>Navigazione tematica per tipo di item</a:t>
            </a:r>
          </a:p>
          <a:p>
            <a:r>
              <a:rPr lang="it-IT" sz="1700" dirty="0">
                <a:solidFill>
                  <a:schemeClr val="bg1"/>
                </a:solidFill>
              </a:rPr>
              <a:t>Navigazione tramite Mappa per visualizzare i lughi di conservazione sul territorio</a:t>
            </a:r>
          </a:p>
          <a:p>
            <a:r>
              <a:rPr lang="it-IT" sz="1700" dirty="0">
                <a:solidFill>
                  <a:schemeClr val="bg1"/>
                </a:solidFill>
              </a:rPr>
              <a:t>Navigazione tramite linea del tempo per visualizzare nel tempo i diversi item</a:t>
            </a:r>
          </a:p>
          <a:p>
            <a:r>
              <a:rPr lang="it-IT" sz="1700" dirty="0">
                <a:solidFill>
                  <a:schemeClr val="bg1"/>
                </a:solidFill>
              </a:rPr>
              <a:t>Ulteriore navigazione per regioni, per visualizzare gli item per zone di interesse</a:t>
            </a:r>
          </a:p>
          <a:p>
            <a:r>
              <a:rPr lang="it-IT" sz="1700" dirty="0">
                <a:solidFill>
                  <a:schemeClr val="bg1"/>
                </a:solidFill>
              </a:rPr>
              <a:t>Ulteriore casella di ricerca nella </a:t>
            </a:r>
            <a:r>
              <a:rPr lang="it-IT" sz="1700" dirty="0" err="1">
                <a:solidFill>
                  <a:schemeClr val="bg1"/>
                </a:solidFill>
              </a:rPr>
              <a:t>navbar</a:t>
            </a:r>
            <a:r>
              <a:rPr lang="it-IT" sz="1700" dirty="0">
                <a:solidFill>
                  <a:schemeClr val="bg1"/>
                </a:solidFill>
              </a:rPr>
              <a:t> per cercare item precisi</a:t>
            </a:r>
          </a:p>
          <a:p>
            <a:pPr marL="0" indent="0">
              <a:buNone/>
            </a:pPr>
            <a:endParaRPr lang="it-IT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17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it-IT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787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160</TotalTime>
  <Words>211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Wingdings</vt:lpstr>
      <vt:lpstr>Tema di Office</vt:lpstr>
      <vt:lpstr>La Guerra Bianca</vt:lpstr>
      <vt:lpstr>L’Idea</vt:lpstr>
      <vt:lpstr>Una raccolta eterogenea</vt:lpstr>
      <vt:lpstr>Una raccolta eterogenea</vt:lpstr>
      <vt:lpstr>Modalità descrittive</vt:lpstr>
      <vt:lpstr>Come muoversi sul sito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FAVA</dc:creator>
  <cp:lastModifiedBy>ANDREA FAVA</cp:lastModifiedBy>
  <cp:revision>1</cp:revision>
  <dcterms:created xsi:type="dcterms:W3CDTF">2024-07-03T13:46:29Z</dcterms:created>
  <dcterms:modified xsi:type="dcterms:W3CDTF">2024-07-15T15:10:44Z</dcterms:modified>
</cp:coreProperties>
</file>