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4" r:id="rId9"/>
    <p:sldId id="265" r:id="rId10"/>
    <p:sldId id="266" r:id="rId11"/>
    <p:sldId id="262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uk-UA"/>
              <a:t>Зразок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uk-UA"/>
              <a:t>Клацніть, щоб редагувати стиль зразка підзаголовка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D93AC-B818-419A-90AD-7B9FC97A410B}" type="datetimeFigureOut">
              <a:rPr lang="uk-UA" smtClean="0"/>
              <a:t>27.04.2016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5A602-0E00-4DBB-B6F9-5FD06E3D7AC8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67498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 фотографі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uk-UA"/>
              <a:t>Зразок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uk-UA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Редагувати стиль зразка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D93AC-B818-419A-90AD-7B9FC97A410B}" type="datetimeFigureOut">
              <a:rPr lang="uk-UA" smtClean="0"/>
              <a:t>27.04.2016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5A602-0E00-4DBB-B6F9-5FD06E3D7AC8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421472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Назва та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uk-UA"/>
              <a:t>Зразок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Редагувати стиль зразка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D93AC-B818-419A-90AD-7B9FC97A410B}" type="datetimeFigureOut">
              <a:rPr lang="uk-UA" smtClean="0"/>
              <a:t>27.04.2016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5A602-0E00-4DBB-B6F9-5FD06E3D7AC8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8918943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uk-UA"/>
              <a:t>Зразок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Редагувати стиль зразка тексту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Редагувати стиль зразка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D93AC-B818-419A-90AD-7B9FC97A410B}" type="datetimeFigureOut">
              <a:rPr lang="uk-UA" smtClean="0"/>
              <a:t>27.04.2016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5A602-0E00-4DBB-B6F9-5FD06E3D7AC8}" type="slidenum">
              <a:rPr lang="uk-UA" smtClean="0"/>
              <a:t>‹№›</a:t>
            </a:fld>
            <a:endParaRPr lang="uk-UA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453433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ка назв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/>
              <a:t>Зразок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Редагувати стиль зразка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D93AC-B818-419A-90AD-7B9FC97A410B}" type="datetimeFigureOut">
              <a:rPr lang="uk-UA" smtClean="0"/>
              <a:t>27.04.2016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5A602-0E00-4DBB-B6F9-5FD06E3D7AC8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2821750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uk-UA"/>
              <a:t>Зразок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Редагувати стиль зразка тексту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Редагувати стиль зразка тексту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Редагувати стиль зразка тексту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Редагувати стиль зразка тексту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Редагувати стиль зразка тексту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Редагувати стиль зразка тексту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D93AC-B818-419A-90AD-7B9FC97A410B}" type="datetimeFigureOut">
              <a:rPr lang="uk-UA" smtClean="0"/>
              <a:t>27.04.2016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5A602-0E00-4DBB-B6F9-5FD06E3D7AC8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0317585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колонки з малю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uk-UA"/>
              <a:t>Зразок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Редагувати стиль зразка тексту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uk-UA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Редагувати стиль зразка тексту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Редагувати стиль зразка тексту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uk-UA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Редагувати стиль зразка тексту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Редагувати стиль зразка тексту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uk-UA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Редагувати стиль зразка тексту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D93AC-B818-419A-90AD-7B9FC97A410B}" type="datetimeFigureOut">
              <a:rPr lang="uk-UA" smtClean="0"/>
              <a:t>27.04.2016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5A602-0E00-4DBB-B6F9-5FD06E3D7AC8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2679774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Зразок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uk-UA"/>
              <a:t>Редагувати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D93AC-B818-419A-90AD-7B9FC97A410B}" type="datetimeFigureOut">
              <a:rPr lang="uk-UA" smtClean="0"/>
              <a:t>27.04.2016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5A602-0E00-4DBB-B6F9-5FD06E3D7AC8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762856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uk-UA"/>
              <a:t>Зразок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uk-UA"/>
              <a:t>Редагувати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D93AC-B818-419A-90AD-7B9FC97A410B}" type="datetimeFigureOut">
              <a:rPr lang="uk-UA" smtClean="0"/>
              <a:t>27.04.2016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5A602-0E00-4DBB-B6F9-5FD06E3D7AC8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311334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і вмі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Зразок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/>
              <a:t>Редагувати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D93AC-B818-419A-90AD-7B9FC97A410B}" type="datetimeFigureOut">
              <a:rPr lang="uk-UA" smtClean="0"/>
              <a:t>27.04.2016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5A602-0E00-4DBB-B6F9-5FD06E3D7AC8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44959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uk-UA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Редагувати стиль зразка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D93AC-B818-419A-90AD-7B9FC97A410B}" type="datetimeFigureOut">
              <a:rPr lang="uk-UA" smtClean="0"/>
              <a:t>27.04.2016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5A602-0E00-4DBB-B6F9-5FD06E3D7AC8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830400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і області з вміст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uk-UA"/>
              <a:t>Зразок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uk-UA"/>
              <a:t>Редагувати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uk-UA"/>
              <a:t>Редагувати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D93AC-B818-419A-90AD-7B9FC97A410B}" type="datetimeFigureOut">
              <a:rPr lang="uk-UA" smtClean="0"/>
              <a:t>27.04.2016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5A602-0E00-4DBB-B6F9-5FD06E3D7AC8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762438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uk-UA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Редагувати стиль зразка тексту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uk-UA"/>
              <a:t>Редагувати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Редагувати стиль зразка тексту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uk-UA"/>
              <a:t>Редагувати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D93AC-B818-419A-90AD-7B9FC97A410B}" type="datetimeFigureOut">
              <a:rPr lang="uk-UA" smtClean="0"/>
              <a:t>27.04.2016</a:t>
            </a:fld>
            <a:endParaRPr lang="uk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5A602-0E00-4DBB-B6F9-5FD06E3D7AC8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577211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Зразок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D93AC-B818-419A-90AD-7B9FC97A410B}" type="datetimeFigureOut">
              <a:rPr lang="uk-UA" smtClean="0"/>
              <a:t>27.04.2016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5A602-0E00-4DBB-B6F9-5FD06E3D7AC8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809834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D93AC-B818-419A-90AD-7B9FC97A410B}" type="datetimeFigureOut">
              <a:rPr lang="uk-UA" smtClean="0"/>
              <a:t>27.04.2016</a:t>
            </a:fld>
            <a:endParaRPr lang="uk-U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5A602-0E00-4DBB-B6F9-5FD06E3D7AC8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0271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uk-UA"/>
              <a:t>Зразок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uk-UA"/>
              <a:t>Редагувати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Редагувати стиль зразка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D93AC-B818-419A-90AD-7B9FC97A410B}" type="datetimeFigureOut">
              <a:rPr lang="uk-UA" smtClean="0"/>
              <a:t>27.04.2016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5A602-0E00-4DBB-B6F9-5FD06E3D7AC8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850145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Зображенн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uk-UA"/>
              <a:t>Зразок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uk-UA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Редагувати стиль зразка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D93AC-B818-419A-90AD-7B9FC97A410B}" type="datetimeFigureOut">
              <a:rPr lang="uk-UA" smtClean="0"/>
              <a:t>27.04.2016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5A602-0E00-4DBB-B6F9-5FD06E3D7AC8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269563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uk-UA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/>
              <a:t>Редагувати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5D93AC-B818-419A-90AD-7B9FC97A410B}" type="datetimeFigureOut">
              <a:rPr lang="uk-UA" smtClean="0"/>
              <a:t>27.04.2016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A5A602-0E00-4DBB-B6F9-5FD06E3D7AC8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919115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uk-UA" dirty="0"/>
              <a:t>Тестування додатку </a:t>
            </a:r>
            <a:r>
              <a:rPr lang="uk-UA" dirty="0" err="1">
                <a:effectLst/>
              </a:rPr>
              <a:t>PicsArt</a:t>
            </a:r>
            <a:endParaRPr lang="uk-UA" dirty="0"/>
          </a:p>
        </p:txBody>
      </p:sp>
      <p:sp>
        <p:nvSpPr>
          <p:cNvPr id="3" name="Пі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uk-UA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Підготував студент групи ПІ-13-2</a:t>
            </a:r>
          </a:p>
          <a:p>
            <a:r>
              <a:rPr lang="uk-UA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Чернецький  Василь</a:t>
            </a: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4311171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Non</a:t>
            </a:r>
            <a:r>
              <a:rPr lang="uk-UA" dirty="0">
                <a:effectLst/>
              </a:rPr>
              <a:t>-</a:t>
            </a:r>
            <a:r>
              <a:rPr lang="en-US" dirty="0">
                <a:effectLst/>
              </a:rPr>
              <a:t>functional</a:t>
            </a:r>
            <a:r>
              <a:rPr lang="uk-UA" dirty="0">
                <a:effectLst/>
              </a:rPr>
              <a:t>: </a:t>
            </a:r>
            <a:r>
              <a:rPr lang="en-US" dirty="0">
                <a:effectLst/>
              </a:rPr>
              <a:t>Stress Testing</a:t>
            </a:r>
            <a:br>
              <a:rPr lang="uk-UA" dirty="0">
                <a:effectLst/>
              </a:rPr>
            </a:b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913795" y="2096063"/>
            <a:ext cx="10353762" cy="44432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uk-UA" sz="1700" b="1" dirty="0" err="1">
                <a:effectLst/>
              </a:rPr>
              <a:t>Task</a:t>
            </a:r>
            <a:r>
              <a:rPr lang="uk-UA" sz="1700" b="1" dirty="0">
                <a:effectLst/>
              </a:rPr>
              <a:t>: </a:t>
            </a:r>
            <a:r>
              <a:rPr lang="uk-UA" sz="1700" dirty="0">
                <a:effectLst/>
              </a:rPr>
              <a:t>За допомогою інструментів автоматизації запустити публікацію випадкових фотографії(120 фотографій/хвилину)</a:t>
            </a:r>
          </a:p>
          <a:p>
            <a:pPr marL="0" indent="0">
              <a:buNone/>
            </a:pPr>
            <a:r>
              <a:rPr lang="uk-UA" sz="1700" b="1" dirty="0" err="1">
                <a:effectLst/>
              </a:rPr>
              <a:t>Steps</a:t>
            </a:r>
            <a:r>
              <a:rPr lang="uk-UA" sz="1700" b="1" dirty="0">
                <a:effectLst/>
              </a:rPr>
              <a:t>:</a:t>
            </a:r>
            <a:endParaRPr lang="uk-UA" sz="1700" dirty="0">
              <a:effectLst/>
            </a:endParaRPr>
          </a:p>
          <a:p>
            <a:r>
              <a:rPr lang="uk-UA" sz="1700" dirty="0">
                <a:effectLst/>
              </a:rPr>
              <a:t>-Запустити додаток </a:t>
            </a:r>
            <a:r>
              <a:rPr lang="uk-UA" sz="1700" dirty="0" err="1">
                <a:effectLst/>
              </a:rPr>
              <a:t>PicsArt</a:t>
            </a:r>
            <a:r>
              <a:rPr lang="uk-UA" sz="1700" dirty="0">
                <a:effectLst/>
              </a:rPr>
              <a:t> </a:t>
            </a:r>
            <a:r>
              <a:rPr lang="uk-UA" sz="1700" dirty="0" err="1">
                <a:effectLst/>
              </a:rPr>
              <a:t>Photo</a:t>
            </a:r>
            <a:r>
              <a:rPr lang="uk-UA" sz="1700" dirty="0">
                <a:effectLst/>
              </a:rPr>
              <a:t> </a:t>
            </a:r>
            <a:r>
              <a:rPr lang="uk-UA" sz="1700" dirty="0" err="1">
                <a:effectLst/>
              </a:rPr>
              <a:t>Studio</a:t>
            </a:r>
            <a:r>
              <a:rPr lang="uk-UA" sz="1700" dirty="0">
                <a:effectLst/>
              </a:rPr>
              <a:t>.</a:t>
            </a:r>
          </a:p>
          <a:p>
            <a:r>
              <a:rPr lang="uk-UA" sz="1700" dirty="0">
                <a:effectLst/>
              </a:rPr>
              <a:t>-Вибрати фотографію з галереї і опублікувати її.</a:t>
            </a:r>
          </a:p>
          <a:p>
            <a:r>
              <a:rPr lang="uk-UA" sz="1700" dirty="0">
                <a:effectLst/>
              </a:rPr>
              <a:t>-Оновити сторінку і перевірити чи вдало проведена публікація</a:t>
            </a:r>
          </a:p>
          <a:p>
            <a:r>
              <a:rPr lang="uk-UA" sz="1700" dirty="0">
                <a:effectLst/>
              </a:rPr>
              <a:t>-Повторити попередні кроки 600 разів( за допомогою засобів автоматизації)</a:t>
            </a:r>
          </a:p>
          <a:p>
            <a:pPr marL="0" indent="0">
              <a:buNone/>
            </a:pPr>
            <a:r>
              <a:rPr lang="uk-UA" sz="1700" b="1" dirty="0">
                <a:effectLst/>
              </a:rPr>
              <a:t> </a:t>
            </a:r>
            <a:endParaRPr lang="uk-UA" sz="1700" dirty="0">
              <a:effectLst/>
            </a:endParaRPr>
          </a:p>
          <a:p>
            <a:pPr marL="0" indent="0">
              <a:buNone/>
            </a:pPr>
            <a:r>
              <a:rPr lang="uk-UA" sz="1700" b="1" dirty="0">
                <a:effectLst/>
              </a:rPr>
              <a:t>Результат: </a:t>
            </a:r>
            <a:r>
              <a:rPr lang="uk-UA" sz="1700" dirty="0">
                <a:effectLst/>
              </a:rPr>
              <a:t>Середній час публікації фотографії становив 15 секунд, з чого можна зробити висновок, що при високому навантаженні, час публікація фотографій є суттєво більшим.</a:t>
            </a: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0934060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27649" y="454144"/>
            <a:ext cx="10353761" cy="1326321"/>
          </a:xfrm>
        </p:spPr>
        <p:txBody>
          <a:bodyPr/>
          <a:lstStyle/>
          <a:p>
            <a:r>
              <a:rPr lang="en-US" dirty="0">
                <a:effectLst/>
              </a:rPr>
              <a:t>Positive Testing</a:t>
            </a:r>
            <a:br>
              <a:rPr lang="uk-UA" dirty="0">
                <a:effectLst/>
              </a:rPr>
            </a:b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456594" y="1472609"/>
            <a:ext cx="10353762" cy="458182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800" b="1" dirty="0">
                <a:effectLst/>
              </a:rPr>
              <a:t>Task</a:t>
            </a:r>
            <a:r>
              <a:rPr lang="ru-RU" sz="1800" b="1" dirty="0">
                <a:effectLst/>
              </a:rPr>
              <a:t>: </a:t>
            </a:r>
            <a:r>
              <a:rPr lang="uk-UA" sz="1800" dirty="0">
                <a:effectLst/>
              </a:rPr>
              <a:t>Протестувати систему на публікацію фотографій, зроблених безпосередньо з додатку</a:t>
            </a:r>
          </a:p>
          <a:p>
            <a:pPr marL="0" indent="0">
              <a:buNone/>
            </a:pPr>
            <a:r>
              <a:rPr lang="en-US" sz="1800" b="1" dirty="0">
                <a:effectLst/>
              </a:rPr>
              <a:t>Steps: </a:t>
            </a:r>
            <a:endParaRPr lang="uk-UA" sz="1800" dirty="0">
              <a:effectLst/>
            </a:endParaRPr>
          </a:p>
          <a:p>
            <a:pPr lvl="0"/>
            <a:r>
              <a:rPr lang="uk-UA" sz="1800" dirty="0">
                <a:effectLst/>
              </a:rPr>
              <a:t>Ввійти в додаток</a:t>
            </a:r>
          </a:p>
          <a:p>
            <a:pPr lvl="0"/>
            <a:r>
              <a:rPr lang="ru-RU" sz="1800" dirty="0" err="1">
                <a:effectLst/>
              </a:rPr>
              <a:t>Натиснути</a:t>
            </a:r>
            <a:r>
              <a:rPr lang="ru-RU" sz="1800" dirty="0">
                <a:effectLst/>
              </a:rPr>
              <a:t> кнопку ”+” </a:t>
            </a:r>
            <a:r>
              <a:rPr lang="uk-UA" sz="1800" dirty="0">
                <a:effectLst/>
              </a:rPr>
              <a:t>та натиснути на зображення камери.</a:t>
            </a:r>
          </a:p>
          <a:p>
            <a:pPr lvl="0"/>
            <a:r>
              <a:rPr lang="uk-UA" sz="1800" dirty="0">
                <a:effectLst/>
              </a:rPr>
              <a:t>Після запуску камери, зробити необхідний знімок, додати ефекти або фільтри.</a:t>
            </a:r>
          </a:p>
          <a:p>
            <a:pPr lvl="0"/>
            <a:r>
              <a:rPr lang="uk-UA" sz="1800" dirty="0">
                <a:effectLst/>
              </a:rPr>
              <a:t>Опублікувати фотографію.</a:t>
            </a:r>
          </a:p>
          <a:p>
            <a:pPr lvl="0"/>
            <a:r>
              <a:rPr lang="uk-UA" sz="1800" dirty="0">
                <a:effectLst/>
              </a:rPr>
              <a:t>Перевірити чи публікується фотографія даним способом.</a:t>
            </a:r>
          </a:p>
          <a:p>
            <a:pPr marL="0" indent="0">
              <a:buNone/>
            </a:pPr>
            <a:r>
              <a:rPr lang="uk-UA" sz="1800" b="1" dirty="0">
                <a:effectLst/>
              </a:rPr>
              <a:t> </a:t>
            </a:r>
            <a:endParaRPr lang="uk-UA" sz="1800" dirty="0">
              <a:effectLst/>
            </a:endParaRPr>
          </a:p>
          <a:p>
            <a:pPr marL="0" indent="0">
              <a:buNone/>
            </a:pPr>
            <a:r>
              <a:rPr lang="en-US" sz="1800" b="1" dirty="0">
                <a:effectLst/>
              </a:rPr>
              <a:t>Expected</a:t>
            </a:r>
            <a:r>
              <a:rPr lang="uk-UA" sz="1800" b="1" dirty="0">
                <a:effectLst/>
              </a:rPr>
              <a:t>: </a:t>
            </a:r>
            <a:r>
              <a:rPr lang="uk-UA" sz="1800" dirty="0">
                <a:effectLst/>
              </a:rPr>
              <a:t>фотографії, які зроблені безпосередньо , а не завантажені з галереї</a:t>
            </a:r>
          </a:p>
          <a:p>
            <a:pPr marL="0" indent="0">
              <a:buNone/>
            </a:pPr>
            <a:r>
              <a:rPr lang="uk-UA" sz="1800" dirty="0">
                <a:effectLst/>
              </a:rPr>
              <a:t>повинні публікуватися.</a:t>
            </a:r>
          </a:p>
          <a:p>
            <a:pPr marL="0" indent="0">
              <a:buNone/>
            </a:pPr>
            <a:r>
              <a:rPr lang="en-US" sz="1800" b="1" dirty="0">
                <a:effectLst/>
              </a:rPr>
              <a:t>Actual</a:t>
            </a:r>
            <a:r>
              <a:rPr lang="uk-UA" sz="1800" b="1" dirty="0">
                <a:effectLst/>
              </a:rPr>
              <a:t>: </a:t>
            </a:r>
            <a:r>
              <a:rPr lang="uk-UA" sz="1800" dirty="0">
                <a:effectLst/>
              </a:rPr>
              <a:t>фотографія успішно опублікована</a:t>
            </a:r>
          </a:p>
          <a:p>
            <a:endParaRPr lang="uk-UA" dirty="0"/>
          </a:p>
        </p:txBody>
      </p:sp>
      <p:pic>
        <p:nvPicPr>
          <p:cNvPr id="5" name="Рисунок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5891" y="1922067"/>
            <a:ext cx="2698181" cy="457672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857254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55359" y="465895"/>
            <a:ext cx="10353761" cy="1326321"/>
          </a:xfrm>
        </p:spPr>
        <p:txBody>
          <a:bodyPr/>
          <a:lstStyle/>
          <a:p>
            <a:r>
              <a:rPr lang="en-US" dirty="0">
                <a:effectLst/>
              </a:rPr>
              <a:t>Negative Testing</a:t>
            </a:r>
            <a:br>
              <a:rPr lang="uk-UA" dirty="0">
                <a:effectLst/>
              </a:rPr>
            </a:b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387322" y="1638864"/>
            <a:ext cx="10353762" cy="4110772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b="1" dirty="0">
                <a:effectLst/>
              </a:rPr>
              <a:t>Task</a:t>
            </a:r>
            <a:r>
              <a:rPr lang="uk-UA" b="1" dirty="0">
                <a:effectLst/>
              </a:rPr>
              <a:t>: </a:t>
            </a:r>
            <a:r>
              <a:rPr lang="uk-UA" dirty="0">
                <a:effectLst/>
              </a:rPr>
              <a:t>Спроба входу в додаток з неправильними даними облікового запису </a:t>
            </a:r>
          </a:p>
          <a:p>
            <a:pPr marL="0" indent="0">
              <a:buNone/>
            </a:pPr>
            <a:r>
              <a:rPr lang="en-US" b="1" dirty="0">
                <a:effectLst/>
              </a:rPr>
              <a:t>Steps: </a:t>
            </a:r>
            <a:endParaRPr lang="uk-UA" dirty="0">
              <a:effectLst/>
            </a:endParaRPr>
          </a:p>
          <a:p>
            <a:pPr lvl="0"/>
            <a:r>
              <a:rPr lang="uk-UA" dirty="0">
                <a:effectLst/>
              </a:rPr>
              <a:t>Ввійти в додаток</a:t>
            </a:r>
          </a:p>
          <a:p>
            <a:pPr lvl="0"/>
            <a:r>
              <a:rPr lang="uk-UA" dirty="0">
                <a:effectLst/>
              </a:rPr>
              <a:t>В поле логін ввести </a:t>
            </a:r>
            <a:r>
              <a:rPr lang="en-US" dirty="0">
                <a:effectLst/>
              </a:rPr>
              <a:t>BBC</a:t>
            </a:r>
            <a:endParaRPr lang="uk-UA" dirty="0">
              <a:effectLst/>
            </a:endParaRPr>
          </a:p>
          <a:p>
            <a:pPr lvl="0"/>
            <a:r>
              <a:rPr lang="uk-UA" dirty="0">
                <a:effectLst/>
              </a:rPr>
              <a:t>В поле пароль ввести </a:t>
            </a:r>
            <a:r>
              <a:rPr lang="en-US" dirty="0" err="1">
                <a:effectLst/>
              </a:rPr>
              <a:t>ddc</a:t>
            </a:r>
            <a:endParaRPr lang="uk-UA" dirty="0">
              <a:effectLst/>
            </a:endParaRPr>
          </a:p>
          <a:p>
            <a:pPr marL="0" lvl="0" indent="0">
              <a:buNone/>
            </a:pPr>
            <a:endParaRPr lang="uk-UA" dirty="0">
              <a:effectLst/>
            </a:endParaRPr>
          </a:p>
          <a:p>
            <a:pPr marL="0" indent="0">
              <a:buNone/>
            </a:pPr>
            <a:r>
              <a:rPr lang="en-US" b="1" dirty="0">
                <a:effectLst/>
              </a:rPr>
              <a:t>Expected</a:t>
            </a:r>
            <a:r>
              <a:rPr lang="uk-UA" b="1" dirty="0">
                <a:effectLst/>
              </a:rPr>
              <a:t>: </a:t>
            </a:r>
            <a:r>
              <a:rPr lang="uk-UA" dirty="0">
                <a:effectLst/>
              </a:rPr>
              <a:t>система повинна вивести повідомлення , про некоректність введених</a:t>
            </a:r>
          </a:p>
          <a:p>
            <a:pPr marL="0" indent="0">
              <a:buNone/>
            </a:pPr>
            <a:r>
              <a:rPr lang="uk-UA" dirty="0">
                <a:effectLst/>
              </a:rPr>
              <a:t> даних облікового запису</a:t>
            </a:r>
          </a:p>
          <a:p>
            <a:pPr marL="0" indent="0">
              <a:buNone/>
            </a:pPr>
            <a:r>
              <a:rPr lang="en-US" b="1" dirty="0">
                <a:effectLst/>
              </a:rPr>
              <a:t>Actual</a:t>
            </a:r>
            <a:r>
              <a:rPr lang="uk-UA" b="1" dirty="0">
                <a:effectLst/>
              </a:rPr>
              <a:t>: </a:t>
            </a:r>
            <a:r>
              <a:rPr lang="uk-UA" dirty="0">
                <a:effectLst/>
              </a:rPr>
              <a:t>програма виводить повідомлення ”</a:t>
            </a:r>
            <a:r>
              <a:rPr lang="en-US" dirty="0" err="1">
                <a:effectLst/>
              </a:rPr>
              <a:t>Ooops</a:t>
            </a:r>
            <a:r>
              <a:rPr lang="uk-UA" dirty="0">
                <a:effectLst/>
              </a:rPr>
              <a:t>! </a:t>
            </a:r>
            <a:r>
              <a:rPr lang="en-US" dirty="0">
                <a:effectLst/>
              </a:rPr>
              <a:t>That password is incorrect. </a:t>
            </a:r>
            <a:endParaRPr lang="uk-UA" dirty="0">
              <a:effectLst/>
            </a:endParaRPr>
          </a:p>
          <a:p>
            <a:pPr marL="0" indent="0">
              <a:buNone/>
            </a:pPr>
            <a:r>
              <a:rPr lang="en-US" dirty="0">
                <a:effectLst/>
              </a:rPr>
              <a:t>Please try again</a:t>
            </a:r>
            <a:r>
              <a:rPr lang="uk-UA" dirty="0">
                <a:effectLst/>
              </a:rPr>
              <a:t>”</a:t>
            </a:r>
          </a:p>
          <a:p>
            <a:endParaRPr lang="uk-UA" dirty="0"/>
          </a:p>
        </p:txBody>
      </p:sp>
      <p:pic>
        <p:nvPicPr>
          <p:cNvPr id="4" name="Рисунок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6075" y="1421651"/>
            <a:ext cx="2728368" cy="46985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192506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Localization</a:t>
            </a:r>
            <a:br>
              <a:rPr lang="uk-UA" dirty="0">
                <a:effectLst/>
              </a:rPr>
            </a:b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543533" y="1935921"/>
            <a:ext cx="10724023" cy="2822300"/>
          </a:xfrm>
        </p:spPr>
        <p:txBody>
          <a:bodyPr/>
          <a:lstStyle/>
          <a:p>
            <a:pPr marL="0" indent="0">
              <a:buNone/>
            </a:pPr>
            <a:r>
              <a:rPr lang="en-US" sz="1700" b="1" dirty="0">
                <a:effectLst/>
              </a:rPr>
              <a:t>Task</a:t>
            </a:r>
            <a:r>
              <a:rPr lang="uk-UA" sz="1700" b="1" dirty="0">
                <a:effectLst/>
              </a:rPr>
              <a:t>:</a:t>
            </a:r>
            <a:r>
              <a:rPr lang="uk-UA" sz="1700" dirty="0">
                <a:effectLst/>
              </a:rPr>
              <a:t> Як користувач, я хочу </a:t>
            </a:r>
            <a:r>
              <a:rPr lang="uk-UA" sz="1700" dirty="0" err="1">
                <a:effectLst/>
              </a:rPr>
              <a:t>змі</a:t>
            </a:r>
            <a:r>
              <a:rPr lang="ru-RU" sz="1700" dirty="0">
                <a:effectLst/>
              </a:rPr>
              <a:t>нити </a:t>
            </a:r>
            <a:r>
              <a:rPr lang="ru-RU" sz="1700" dirty="0" err="1">
                <a:effectLst/>
              </a:rPr>
              <a:t>мову</a:t>
            </a:r>
            <a:r>
              <a:rPr lang="ru-RU" sz="1700" dirty="0">
                <a:effectLst/>
              </a:rPr>
              <a:t> </a:t>
            </a:r>
            <a:r>
              <a:rPr lang="ru-RU" sz="1700" dirty="0" err="1">
                <a:effectLst/>
              </a:rPr>
              <a:t>додатку</a:t>
            </a:r>
            <a:r>
              <a:rPr lang="ru-RU" sz="1700" dirty="0">
                <a:effectLst/>
              </a:rPr>
              <a:t> так, </a:t>
            </a:r>
            <a:r>
              <a:rPr lang="ru-RU" sz="1700" dirty="0" err="1">
                <a:effectLst/>
              </a:rPr>
              <a:t>щоб</a:t>
            </a:r>
            <a:r>
              <a:rPr lang="ru-RU" sz="1700" dirty="0">
                <a:effectLst/>
              </a:rPr>
              <a:t> вся </a:t>
            </a:r>
            <a:r>
              <a:rPr lang="ru-RU" sz="1700" dirty="0" err="1">
                <a:effectLst/>
              </a:rPr>
              <a:t>текстова</a:t>
            </a:r>
            <a:r>
              <a:rPr lang="ru-RU" sz="1700" dirty="0">
                <a:effectLst/>
              </a:rPr>
              <a:t> </a:t>
            </a:r>
            <a:r>
              <a:rPr lang="ru-RU" sz="1700" dirty="0" err="1">
                <a:effectLst/>
              </a:rPr>
              <a:t>інформація</a:t>
            </a:r>
            <a:r>
              <a:rPr lang="ru-RU" sz="1700" dirty="0">
                <a:effectLst/>
              </a:rPr>
              <a:t> </a:t>
            </a:r>
            <a:r>
              <a:rPr lang="ru-RU" sz="1700" dirty="0" err="1">
                <a:effectLst/>
              </a:rPr>
              <a:t>була</a:t>
            </a:r>
            <a:r>
              <a:rPr lang="ru-RU" sz="1700" dirty="0">
                <a:effectLst/>
              </a:rPr>
              <a:t> </a:t>
            </a:r>
            <a:r>
              <a:rPr lang="ru-RU" sz="1700" dirty="0" err="1">
                <a:effectLst/>
              </a:rPr>
              <a:t>перекладена</a:t>
            </a:r>
            <a:r>
              <a:rPr lang="ru-RU" sz="1700" dirty="0">
                <a:effectLst/>
              </a:rPr>
              <a:t> на </a:t>
            </a:r>
            <a:r>
              <a:rPr lang="ru-RU" sz="1700" dirty="0" err="1">
                <a:effectLst/>
              </a:rPr>
              <a:t>вибрану</a:t>
            </a:r>
            <a:r>
              <a:rPr lang="ru-RU" sz="1700" dirty="0">
                <a:effectLst/>
              </a:rPr>
              <a:t> </a:t>
            </a:r>
            <a:r>
              <a:rPr lang="ru-RU" sz="1700" dirty="0" err="1">
                <a:effectLst/>
              </a:rPr>
              <a:t>мову</a:t>
            </a:r>
            <a:r>
              <a:rPr lang="ru-RU" sz="1700" dirty="0">
                <a:effectLst/>
              </a:rPr>
              <a:t>.</a:t>
            </a:r>
            <a:endParaRPr lang="uk-UA" sz="1700" dirty="0">
              <a:effectLst/>
            </a:endParaRPr>
          </a:p>
          <a:p>
            <a:endParaRPr lang="uk-UA" sz="1700" dirty="0">
              <a:effectLst/>
            </a:endParaRPr>
          </a:p>
          <a:p>
            <a:pPr marL="0" indent="0">
              <a:buNone/>
            </a:pPr>
            <a:r>
              <a:rPr lang="en-US" sz="1700" b="1" dirty="0">
                <a:effectLst/>
              </a:rPr>
              <a:t>Defect</a:t>
            </a:r>
            <a:r>
              <a:rPr lang="uk-UA" sz="1700" b="1" dirty="0">
                <a:effectLst/>
              </a:rPr>
              <a:t>: </a:t>
            </a:r>
            <a:r>
              <a:rPr lang="uk-UA" sz="1700" dirty="0">
                <a:effectLst/>
              </a:rPr>
              <a:t>додаток </a:t>
            </a:r>
            <a:r>
              <a:rPr lang="uk-UA" sz="1700" dirty="0" err="1">
                <a:effectLst/>
              </a:rPr>
              <a:t>PicsArt</a:t>
            </a:r>
            <a:r>
              <a:rPr lang="uk-UA" sz="1700" dirty="0">
                <a:effectLst/>
              </a:rPr>
              <a:t> є доступним тільки англійською мовою</a:t>
            </a: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3502827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Висновок</a:t>
            </a:r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/>
              <a:t>Після проведеного тестування, можна відзначити, що додаток </a:t>
            </a:r>
            <a:r>
              <a:rPr lang="en-US" dirty="0" err="1"/>
              <a:t>PicsArt</a:t>
            </a:r>
            <a:r>
              <a:rPr lang="en-US" dirty="0"/>
              <a:t> </a:t>
            </a:r>
            <a:r>
              <a:rPr lang="uk-UA" dirty="0"/>
              <a:t>є багатофункціональним та достатньо надійним середовищем для редагування і обробки фотографій, хоча й не позбавлений недоліків.</a:t>
            </a: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0927436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89104" y="2729345"/>
            <a:ext cx="10353761" cy="1326321"/>
          </a:xfrm>
        </p:spPr>
        <p:txBody>
          <a:bodyPr/>
          <a:lstStyle/>
          <a:p>
            <a:r>
              <a:rPr lang="uk-UA" dirty="0"/>
              <a:t>Дякую всім за увагу</a:t>
            </a:r>
          </a:p>
        </p:txBody>
      </p:sp>
    </p:spTree>
    <p:extLst>
      <p:ext uri="{BB962C8B-B14F-4D97-AF65-F5344CB8AC3E}">
        <p14:creationId xmlns:p14="http://schemas.microsoft.com/office/powerpoint/2010/main" val="2813251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Завдання</a:t>
            </a:r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uk-UA" sz="2400" dirty="0"/>
              <a:t>Протестувати додаток </a:t>
            </a:r>
            <a:r>
              <a:rPr lang="en-US" sz="2400" dirty="0" err="1"/>
              <a:t>PicsArt</a:t>
            </a:r>
            <a:r>
              <a:rPr lang="en-US" sz="2400" dirty="0"/>
              <a:t> </a:t>
            </a:r>
            <a:r>
              <a:rPr lang="uk-UA" sz="2400" dirty="0"/>
              <a:t>за якомога більшою кількістю типів тестування</a:t>
            </a:r>
          </a:p>
          <a:p>
            <a:r>
              <a:rPr lang="en-US" sz="2400" dirty="0" err="1"/>
              <a:t>PicsArt</a:t>
            </a:r>
            <a:r>
              <a:rPr lang="en-US" sz="2400" dirty="0"/>
              <a:t>- </a:t>
            </a:r>
            <a:r>
              <a:rPr lang="uk-UA" sz="2400" dirty="0"/>
              <a:t>це  мобільний додаток для редагування фотографії, малювання , а також створення колажів з них. Також він надає можливість створення </a:t>
            </a:r>
            <a:r>
              <a:rPr lang="en-US" sz="2400" dirty="0"/>
              <a:t>GIF-</a:t>
            </a:r>
            <a:r>
              <a:rPr lang="uk-UA" sz="2400" dirty="0"/>
              <a:t>зображень або комбінування їх з відео, іншими зображеннями та </a:t>
            </a:r>
            <a:r>
              <a:rPr lang="en-US" sz="2400" dirty="0"/>
              <a:t>GIF</a:t>
            </a:r>
            <a:r>
              <a:rPr lang="uk-UA" sz="2400" dirty="0"/>
              <a:t> - в один файл. </a:t>
            </a:r>
          </a:p>
        </p:txBody>
      </p:sp>
    </p:spTree>
    <p:extLst>
      <p:ext uri="{BB962C8B-B14F-4D97-AF65-F5344CB8AC3E}">
        <p14:creationId xmlns:p14="http://schemas.microsoft.com/office/powerpoint/2010/main" val="19971338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План</a:t>
            </a:r>
            <a:r>
              <a:rPr lang="en-US" dirty="0"/>
              <a:t> (Agenda)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913795" y="1935921"/>
            <a:ext cx="10353762" cy="4631134"/>
          </a:xfrm>
        </p:spPr>
        <p:txBody>
          <a:bodyPr>
            <a:normAutofit fontScale="55000" lnSpcReduction="20000"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5100" dirty="0"/>
              <a:t>Functional Testing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5100" dirty="0"/>
              <a:t>Non-Functional testing: UI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5100" dirty="0"/>
              <a:t>Non-Functional testing: Load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5100" dirty="0"/>
              <a:t>Non-Functional testing: Performance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5100" dirty="0"/>
              <a:t>Non-Functional testing: Stress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5100" dirty="0"/>
              <a:t>Positive testing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5100" dirty="0"/>
              <a:t>Negative testing</a:t>
            </a:r>
            <a:endParaRPr lang="uk-UA" sz="5100" dirty="0"/>
          </a:p>
          <a:p>
            <a:pPr marL="342900" indent="-342900">
              <a:buFont typeface="+mj-lt"/>
              <a:buAutoNum type="arabicPeriod"/>
            </a:pPr>
            <a:r>
              <a:rPr lang="en-US" sz="5100" dirty="0"/>
              <a:t>Localization</a:t>
            </a:r>
            <a:endParaRPr lang="uk-UA" sz="5100" dirty="0"/>
          </a:p>
          <a:p>
            <a:pPr marL="0" indent="0">
              <a:buNone/>
            </a:pPr>
            <a:endParaRPr lang="en-US" sz="5100" dirty="0"/>
          </a:p>
          <a:p>
            <a:pPr marL="0" indent="0">
              <a:buNone/>
            </a:pP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636844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Functional Testing</a:t>
            </a:r>
            <a:br>
              <a:rPr lang="uk-UA" dirty="0">
                <a:effectLst/>
              </a:rPr>
            </a:b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913795" y="2140396"/>
            <a:ext cx="10353762" cy="4104087"/>
          </a:xfrm>
        </p:spPr>
        <p:txBody>
          <a:bodyPr>
            <a:normAutofit fontScale="85000" lnSpcReduction="10000"/>
          </a:bodyPr>
          <a:lstStyle/>
          <a:p>
            <a:pPr marL="0" indent="0" fontAlgn="base">
              <a:buNone/>
            </a:pPr>
            <a:r>
              <a:rPr lang="en-US" b="1" dirty="0">
                <a:effectLst/>
              </a:rPr>
              <a:t>Task</a:t>
            </a:r>
            <a:r>
              <a:rPr lang="ru-RU" b="1" dirty="0">
                <a:effectLst/>
              </a:rPr>
              <a:t>: </a:t>
            </a:r>
            <a:r>
              <a:rPr lang="uk-UA" dirty="0">
                <a:effectLst/>
              </a:rPr>
              <a:t>Перевірити функцію </a:t>
            </a:r>
            <a:r>
              <a:rPr lang="ru-RU" dirty="0" err="1">
                <a:effectLst/>
              </a:rPr>
              <a:t>створення</a:t>
            </a:r>
            <a:r>
              <a:rPr lang="ru-RU" dirty="0">
                <a:effectLst/>
              </a:rPr>
              <a:t> нового </a:t>
            </a:r>
            <a:r>
              <a:rPr lang="ru-RU" dirty="0" err="1">
                <a:effectLst/>
              </a:rPr>
              <a:t>користувача</a:t>
            </a:r>
            <a:r>
              <a:rPr lang="ru-RU" dirty="0">
                <a:effectLst/>
              </a:rPr>
              <a:t> </a:t>
            </a:r>
            <a:r>
              <a:rPr lang="uk-UA" dirty="0">
                <a:effectLst/>
              </a:rPr>
              <a:t>​</a:t>
            </a:r>
          </a:p>
          <a:p>
            <a:pPr marL="0" indent="0" fontAlgn="base">
              <a:buNone/>
            </a:pPr>
            <a:r>
              <a:rPr lang="en-US" b="1" dirty="0">
                <a:effectLst/>
              </a:rPr>
              <a:t>Unit Testing Procedure</a:t>
            </a:r>
            <a:r>
              <a:rPr lang="uk-UA" b="1" dirty="0">
                <a:effectLst/>
              </a:rPr>
              <a:t>:</a:t>
            </a:r>
            <a:endParaRPr lang="uk-UA" dirty="0">
              <a:effectLst/>
            </a:endParaRPr>
          </a:p>
          <a:p>
            <a:pPr fontAlgn="base"/>
            <a:r>
              <a:rPr lang="uk-UA" dirty="0">
                <a:effectLst/>
              </a:rPr>
              <a:t> Ввійти в додаток​</a:t>
            </a:r>
          </a:p>
          <a:p>
            <a:pPr fontAlgn="base"/>
            <a:r>
              <a:rPr lang="uk-UA" dirty="0">
                <a:effectLst/>
              </a:rPr>
              <a:t> Перейти в крайній правий розділ </a:t>
            </a:r>
          </a:p>
          <a:p>
            <a:pPr fontAlgn="base"/>
            <a:r>
              <a:rPr lang="uk-UA" dirty="0">
                <a:effectLst/>
              </a:rPr>
              <a:t> Зареєструватися або виконати всіх через одну із представлених мереж</a:t>
            </a:r>
          </a:p>
          <a:p>
            <a:pPr fontAlgn="base"/>
            <a:r>
              <a:rPr lang="uk-UA" dirty="0">
                <a:effectLst/>
              </a:rPr>
              <a:t> Натиснути​​ кнопку </a:t>
            </a:r>
            <a:r>
              <a:rPr lang="en-US" dirty="0">
                <a:effectLst/>
              </a:rPr>
              <a:t>Sign in</a:t>
            </a:r>
            <a:endParaRPr lang="uk-UA" dirty="0">
              <a:effectLst/>
            </a:endParaRPr>
          </a:p>
          <a:p>
            <a:pPr fontAlgn="base"/>
            <a:r>
              <a:rPr lang="ru-RU" dirty="0">
                <a:effectLst/>
              </a:rPr>
              <a:t> </a:t>
            </a:r>
            <a:r>
              <a:rPr lang="ru-RU" dirty="0" err="1">
                <a:effectLst/>
              </a:rPr>
              <a:t>Перевірити</a:t>
            </a:r>
            <a:r>
              <a:rPr lang="ru-RU" dirty="0">
                <a:effectLst/>
              </a:rPr>
              <a:t> </a:t>
            </a:r>
            <a:r>
              <a:rPr lang="ru-RU" dirty="0" err="1">
                <a:effectLst/>
              </a:rPr>
              <a:t>чи</a:t>
            </a:r>
            <a:r>
              <a:rPr lang="ru-RU" dirty="0">
                <a:effectLst/>
              </a:rPr>
              <a:t> </a:t>
            </a:r>
            <a:r>
              <a:rPr lang="ru-RU" dirty="0" err="1">
                <a:effectLst/>
              </a:rPr>
              <a:t>був</a:t>
            </a:r>
            <a:r>
              <a:rPr lang="ru-RU" dirty="0">
                <a:effectLst/>
              </a:rPr>
              <a:t> проведений </a:t>
            </a:r>
            <a:r>
              <a:rPr lang="ru-RU" dirty="0" err="1">
                <a:effectLst/>
              </a:rPr>
              <a:t>вхід</a:t>
            </a:r>
            <a:r>
              <a:rPr lang="ru-RU" dirty="0">
                <a:effectLst/>
              </a:rPr>
              <a:t>  у ваш </a:t>
            </a:r>
            <a:r>
              <a:rPr lang="ru-RU" dirty="0" err="1">
                <a:effectLst/>
              </a:rPr>
              <a:t>особистий</a:t>
            </a:r>
            <a:r>
              <a:rPr lang="ru-RU" dirty="0">
                <a:effectLst/>
              </a:rPr>
              <a:t> </a:t>
            </a:r>
            <a:r>
              <a:rPr lang="ru-RU" dirty="0" err="1">
                <a:effectLst/>
              </a:rPr>
              <a:t>кабінет</a:t>
            </a:r>
            <a:endParaRPr lang="ru-RU" dirty="0">
              <a:effectLst/>
            </a:endParaRPr>
          </a:p>
          <a:p>
            <a:pPr marL="0" indent="0" fontAlgn="base">
              <a:buNone/>
            </a:pPr>
            <a:endParaRPr lang="uk-UA" dirty="0">
              <a:effectLst/>
            </a:endParaRPr>
          </a:p>
          <a:p>
            <a:pPr marL="0" indent="0" fontAlgn="base">
              <a:buNone/>
            </a:pPr>
            <a:r>
              <a:rPr lang="uk-UA" b="1" dirty="0">
                <a:effectLst/>
              </a:rPr>
              <a:t>Очікуваний результат: </a:t>
            </a:r>
            <a:r>
              <a:rPr lang="uk-UA" dirty="0">
                <a:effectLst/>
              </a:rPr>
              <a:t>буде проведено вхід в ваш особистий кабінет</a:t>
            </a:r>
          </a:p>
          <a:p>
            <a:pPr marL="0" indent="0" fontAlgn="base">
              <a:buNone/>
            </a:pPr>
            <a:r>
              <a:rPr lang="uk-UA" b="1" dirty="0">
                <a:effectLst/>
              </a:rPr>
              <a:t>Отриманий результат:  </a:t>
            </a:r>
            <a:r>
              <a:rPr lang="uk-UA" dirty="0">
                <a:effectLst/>
              </a:rPr>
              <a:t>проведено вхід в особистий кабінет</a:t>
            </a:r>
          </a:p>
          <a:p>
            <a:endParaRPr lang="uk-UA" dirty="0"/>
          </a:p>
        </p:txBody>
      </p:sp>
      <p:pic>
        <p:nvPicPr>
          <p:cNvPr id="4" name="Рисунок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1491" y="2008909"/>
            <a:ext cx="2461098" cy="423557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162588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3795" y="322933"/>
            <a:ext cx="10353761" cy="1326321"/>
          </a:xfrm>
        </p:spPr>
        <p:txBody>
          <a:bodyPr/>
          <a:lstStyle/>
          <a:p>
            <a:r>
              <a:rPr lang="en-US" dirty="0">
                <a:effectLst/>
              </a:rPr>
              <a:t>Functional Testing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913795" y="2096063"/>
            <a:ext cx="10353762" cy="4332445"/>
          </a:xfrm>
        </p:spPr>
        <p:txBody>
          <a:bodyPr>
            <a:normAutofit fontScale="92500" lnSpcReduction="10000"/>
          </a:bodyPr>
          <a:lstStyle/>
          <a:p>
            <a:pPr marL="0" indent="0" fontAlgn="base">
              <a:buNone/>
            </a:pPr>
            <a:r>
              <a:rPr lang="en-US" sz="1800" b="1" dirty="0">
                <a:effectLst/>
              </a:rPr>
              <a:t>Task</a:t>
            </a:r>
            <a:r>
              <a:rPr lang="ru-RU" sz="1800" b="1" dirty="0">
                <a:effectLst/>
              </a:rPr>
              <a:t>: </a:t>
            </a:r>
            <a:r>
              <a:rPr lang="uk-UA" sz="1800" dirty="0">
                <a:effectLst/>
              </a:rPr>
              <a:t>Перевірити функцію додавання фотографії в свій профіль</a:t>
            </a:r>
          </a:p>
          <a:p>
            <a:pPr marL="0" indent="0" fontAlgn="base">
              <a:buNone/>
            </a:pPr>
            <a:r>
              <a:rPr lang="en-US" sz="1800" b="1" dirty="0">
                <a:effectLst/>
              </a:rPr>
              <a:t>Unit Testing Procedure</a:t>
            </a:r>
            <a:r>
              <a:rPr lang="uk-UA" sz="1800" b="1" dirty="0">
                <a:effectLst/>
              </a:rPr>
              <a:t>:</a:t>
            </a:r>
            <a:endParaRPr lang="uk-UA" sz="1800" dirty="0">
              <a:effectLst/>
            </a:endParaRPr>
          </a:p>
          <a:p>
            <a:pPr fontAlgn="base"/>
            <a:r>
              <a:rPr lang="uk-UA" sz="1800" dirty="0">
                <a:effectLst/>
              </a:rPr>
              <a:t> Ввійти в додаток​</a:t>
            </a:r>
          </a:p>
          <a:p>
            <a:pPr fontAlgn="base"/>
            <a:r>
              <a:rPr lang="uk-UA" sz="1800" dirty="0">
                <a:effectLst/>
              </a:rPr>
              <a:t> Перейти в особистий кабінет </a:t>
            </a:r>
          </a:p>
          <a:p>
            <a:pPr fontAlgn="base"/>
            <a:r>
              <a:rPr lang="uk-UA" sz="1800" dirty="0">
                <a:effectLst/>
              </a:rPr>
              <a:t> </a:t>
            </a:r>
            <a:r>
              <a:rPr lang="ru-RU" sz="1800" dirty="0" err="1">
                <a:effectLst/>
              </a:rPr>
              <a:t>Натиснути</a:t>
            </a:r>
            <a:r>
              <a:rPr lang="ru-RU" sz="1800" dirty="0">
                <a:effectLst/>
              </a:rPr>
              <a:t> кнопку ”+” </a:t>
            </a:r>
            <a:r>
              <a:rPr lang="uk-UA" sz="1800" dirty="0">
                <a:effectLst/>
              </a:rPr>
              <a:t>та вибрати бажану фотографію</a:t>
            </a:r>
          </a:p>
          <a:p>
            <a:pPr fontAlgn="base"/>
            <a:r>
              <a:rPr lang="uk-UA" sz="1800" dirty="0">
                <a:effectLst/>
              </a:rPr>
              <a:t> Додати коментар до фотографії та опублікувати її</a:t>
            </a:r>
          </a:p>
          <a:p>
            <a:pPr fontAlgn="base"/>
            <a:r>
              <a:rPr lang="ru-RU" sz="1800" dirty="0">
                <a:effectLst/>
              </a:rPr>
              <a:t>  </a:t>
            </a:r>
            <a:r>
              <a:rPr lang="ru-RU" sz="1800" dirty="0" err="1">
                <a:effectLst/>
              </a:rPr>
              <a:t>Перевірити</a:t>
            </a:r>
            <a:r>
              <a:rPr lang="ru-RU" sz="1800" dirty="0">
                <a:effectLst/>
              </a:rPr>
              <a:t>  </a:t>
            </a:r>
            <a:r>
              <a:rPr lang="ru-RU" sz="1800" dirty="0" err="1">
                <a:effectLst/>
              </a:rPr>
              <a:t>чи</a:t>
            </a:r>
            <a:r>
              <a:rPr lang="ru-RU" sz="1800" dirty="0">
                <a:effectLst/>
              </a:rPr>
              <a:t> </a:t>
            </a:r>
            <a:r>
              <a:rPr lang="ru-RU" sz="1800" dirty="0" err="1">
                <a:effectLst/>
              </a:rPr>
              <a:t>з’явилася</a:t>
            </a:r>
            <a:r>
              <a:rPr lang="ru-RU" sz="1800" dirty="0">
                <a:effectLst/>
              </a:rPr>
              <a:t> </a:t>
            </a:r>
            <a:r>
              <a:rPr lang="ru-RU" sz="1800" dirty="0" err="1">
                <a:effectLst/>
              </a:rPr>
              <a:t>фотографія</a:t>
            </a:r>
            <a:r>
              <a:rPr lang="ru-RU" sz="1800" dirty="0">
                <a:effectLst/>
              </a:rPr>
              <a:t> в </a:t>
            </a:r>
            <a:r>
              <a:rPr lang="ru-RU" sz="1800" dirty="0" err="1">
                <a:effectLst/>
              </a:rPr>
              <a:t>вашому</a:t>
            </a:r>
            <a:r>
              <a:rPr lang="ru-RU" sz="1800" dirty="0">
                <a:effectLst/>
              </a:rPr>
              <a:t> </a:t>
            </a:r>
            <a:r>
              <a:rPr lang="ru-RU" sz="1800" dirty="0" err="1">
                <a:effectLst/>
              </a:rPr>
              <a:t>профілі</a:t>
            </a:r>
            <a:endParaRPr lang="uk-UA" sz="1800" dirty="0">
              <a:effectLst/>
            </a:endParaRPr>
          </a:p>
          <a:p>
            <a:pPr marL="0" indent="0" fontAlgn="base">
              <a:buNone/>
            </a:pPr>
            <a:r>
              <a:rPr lang="uk-UA" sz="1800" dirty="0">
                <a:effectLst/>
              </a:rPr>
              <a:t> </a:t>
            </a:r>
          </a:p>
          <a:p>
            <a:pPr marL="0" indent="0" fontAlgn="base">
              <a:buNone/>
            </a:pPr>
            <a:r>
              <a:rPr lang="uk-UA" sz="1800" b="1" dirty="0">
                <a:effectLst/>
              </a:rPr>
              <a:t>Очікуваний результат: </a:t>
            </a:r>
            <a:r>
              <a:rPr lang="uk-UA" sz="1800" dirty="0">
                <a:effectLst/>
              </a:rPr>
              <a:t>буде додана фотографія у ваш особистий профіль</a:t>
            </a:r>
          </a:p>
          <a:p>
            <a:pPr marL="0" indent="0" fontAlgn="base">
              <a:buNone/>
            </a:pPr>
            <a:r>
              <a:rPr lang="uk-UA" sz="1800" b="1" dirty="0">
                <a:effectLst/>
              </a:rPr>
              <a:t>Отриманий результат:  </a:t>
            </a:r>
            <a:r>
              <a:rPr lang="uk-UA" sz="1800" dirty="0">
                <a:effectLst/>
              </a:rPr>
              <a:t>фотографія додана у ваш особистий профіль</a:t>
            </a:r>
          </a:p>
          <a:p>
            <a:endParaRPr lang="uk-UA" dirty="0"/>
          </a:p>
        </p:txBody>
      </p:sp>
      <p:pic>
        <p:nvPicPr>
          <p:cNvPr id="4" name="Рисунок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8647" y="1798191"/>
            <a:ext cx="2508909" cy="429088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85635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3795" y="366102"/>
            <a:ext cx="10353761" cy="1326321"/>
          </a:xfrm>
        </p:spPr>
        <p:txBody>
          <a:bodyPr/>
          <a:lstStyle/>
          <a:p>
            <a:r>
              <a:rPr lang="en-US" dirty="0">
                <a:effectLst/>
              </a:rPr>
              <a:t>Functional Testing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390830" y="1692423"/>
            <a:ext cx="10353762" cy="4761936"/>
          </a:xfrm>
        </p:spPr>
        <p:txBody>
          <a:bodyPr>
            <a:normAutofit fontScale="85000" lnSpcReduction="20000"/>
          </a:bodyPr>
          <a:lstStyle/>
          <a:p>
            <a:pPr marL="0" indent="0" fontAlgn="base">
              <a:buNone/>
            </a:pPr>
            <a:r>
              <a:rPr lang="en-US" b="1" dirty="0">
                <a:effectLst/>
              </a:rPr>
              <a:t>Task</a:t>
            </a:r>
            <a:r>
              <a:rPr lang="ru-RU" b="1" dirty="0">
                <a:effectLst/>
              </a:rPr>
              <a:t>: </a:t>
            </a:r>
            <a:r>
              <a:rPr lang="uk-UA" dirty="0">
                <a:effectLst/>
              </a:rPr>
              <a:t>Перевірити функцію </a:t>
            </a:r>
            <a:r>
              <a:rPr lang="ru-RU" dirty="0" err="1">
                <a:effectLst/>
              </a:rPr>
              <a:t>редагування</a:t>
            </a:r>
            <a:r>
              <a:rPr lang="ru-RU" dirty="0">
                <a:effectLst/>
              </a:rPr>
              <a:t> </a:t>
            </a:r>
            <a:r>
              <a:rPr lang="ru-RU" dirty="0" err="1">
                <a:effectLst/>
              </a:rPr>
              <a:t>фотографії</a:t>
            </a:r>
            <a:r>
              <a:rPr lang="ru-RU" dirty="0">
                <a:effectLst/>
              </a:rPr>
              <a:t> та </a:t>
            </a:r>
            <a:r>
              <a:rPr lang="ru-RU" dirty="0" err="1">
                <a:effectLst/>
              </a:rPr>
              <a:t>додавання</a:t>
            </a:r>
            <a:r>
              <a:rPr lang="ru-RU" dirty="0">
                <a:effectLst/>
              </a:rPr>
              <a:t> </a:t>
            </a:r>
            <a:r>
              <a:rPr lang="ru-RU" dirty="0" err="1">
                <a:effectLst/>
              </a:rPr>
              <a:t>ефекту</a:t>
            </a:r>
            <a:endParaRPr lang="uk-UA" dirty="0">
              <a:effectLst/>
            </a:endParaRPr>
          </a:p>
          <a:p>
            <a:pPr marL="0" indent="0" fontAlgn="base">
              <a:buNone/>
            </a:pPr>
            <a:r>
              <a:rPr lang="en-US" b="1" dirty="0">
                <a:effectLst/>
              </a:rPr>
              <a:t>Unit Testing Procedure</a:t>
            </a:r>
            <a:r>
              <a:rPr lang="uk-UA" b="1" dirty="0">
                <a:effectLst/>
              </a:rPr>
              <a:t>:</a:t>
            </a:r>
            <a:endParaRPr lang="uk-UA" dirty="0">
              <a:effectLst/>
            </a:endParaRPr>
          </a:p>
          <a:p>
            <a:pPr fontAlgn="base"/>
            <a:r>
              <a:rPr lang="uk-UA" dirty="0">
                <a:effectLst/>
              </a:rPr>
              <a:t>  Ввійти в додаток​</a:t>
            </a:r>
          </a:p>
          <a:p>
            <a:pPr fontAlgn="base"/>
            <a:r>
              <a:rPr lang="uk-UA" dirty="0">
                <a:effectLst/>
              </a:rPr>
              <a:t>  Перейти в розділ </a:t>
            </a:r>
            <a:r>
              <a:rPr lang="ru-RU" dirty="0">
                <a:effectLst/>
              </a:rPr>
              <a:t>“</a:t>
            </a:r>
            <a:r>
              <a:rPr lang="uk-UA" dirty="0">
                <a:effectLst/>
              </a:rPr>
              <a:t>Мій профіль</a:t>
            </a:r>
            <a:r>
              <a:rPr lang="ru-RU" dirty="0">
                <a:effectLst/>
              </a:rPr>
              <a:t>”</a:t>
            </a:r>
            <a:endParaRPr lang="uk-UA" dirty="0">
              <a:effectLst/>
            </a:endParaRPr>
          </a:p>
          <a:p>
            <a:pPr fontAlgn="base"/>
            <a:r>
              <a:rPr lang="uk-UA" dirty="0">
                <a:effectLst/>
              </a:rPr>
              <a:t>  </a:t>
            </a:r>
            <a:r>
              <a:rPr lang="ru-RU" dirty="0" err="1">
                <a:effectLst/>
              </a:rPr>
              <a:t>Вибрати</a:t>
            </a:r>
            <a:r>
              <a:rPr lang="ru-RU" dirty="0">
                <a:effectLst/>
              </a:rPr>
              <a:t> </a:t>
            </a:r>
            <a:r>
              <a:rPr lang="ru-RU" dirty="0" err="1">
                <a:effectLst/>
              </a:rPr>
              <a:t>фотографію</a:t>
            </a:r>
            <a:r>
              <a:rPr lang="ru-RU" dirty="0">
                <a:effectLst/>
              </a:rPr>
              <a:t>, яку </a:t>
            </a:r>
            <a:r>
              <a:rPr lang="ru-RU" dirty="0" err="1">
                <a:effectLst/>
              </a:rPr>
              <a:t>бажаєте</a:t>
            </a:r>
            <a:r>
              <a:rPr lang="ru-RU" dirty="0">
                <a:effectLst/>
              </a:rPr>
              <a:t> </a:t>
            </a:r>
            <a:r>
              <a:rPr lang="ru-RU" dirty="0" err="1">
                <a:effectLst/>
              </a:rPr>
              <a:t>відредагувати</a:t>
            </a:r>
            <a:r>
              <a:rPr lang="ru-RU" dirty="0">
                <a:effectLst/>
              </a:rPr>
              <a:t> і </a:t>
            </a:r>
            <a:r>
              <a:rPr lang="ru-RU" dirty="0" err="1">
                <a:effectLst/>
              </a:rPr>
              <a:t>натиснути</a:t>
            </a:r>
            <a:r>
              <a:rPr lang="ru-RU" dirty="0">
                <a:effectLst/>
              </a:rPr>
              <a:t> кнопку </a:t>
            </a:r>
            <a:r>
              <a:rPr lang="ru-RU" dirty="0" err="1">
                <a:effectLst/>
              </a:rPr>
              <a:t>редагувати</a:t>
            </a:r>
            <a:r>
              <a:rPr lang="ru-RU" dirty="0">
                <a:effectLst/>
              </a:rPr>
              <a:t>.</a:t>
            </a:r>
            <a:endParaRPr lang="uk-UA" dirty="0">
              <a:effectLst/>
            </a:endParaRPr>
          </a:p>
          <a:p>
            <a:pPr fontAlgn="base"/>
            <a:r>
              <a:rPr lang="uk-UA" dirty="0">
                <a:effectLst/>
              </a:rPr>
              <a:t>  Вибрати зміни які ви бажаєте провести з фотографією(зміни розмір , додати   </a:t>
            </a:r>
          </a:p>
          <a:p>
            <a:pPr marL="0" indent="0" fontAlgn="base">
              <a:buNone/>
              <a:tabLst>
                <a:tab pos="263525" algn="l"/>
              </a:tabLst>
            </a:pPr>
            <a:r>
              <a:rPr lang="uk-UA" dirty="0">
                <a:effectLst/>
              </a:rPr>
              <a:t>       текст , тощо) і додати ефект</a:t>
            </a:r>
          </a:p>
          <a:p>
            <a:pPr fontAlgn="base"/>
            <a:r>
              <a:rPr lang="uk-UA" dirty="0">
                <a:effectLst/>
              </a:rPr>
              <a:t>  Натиснути кнопку зберегти  у верхньому правому куті</a:t>
            </a:r>
          </a:p>
          <a:p>
            <a:pPr fontAlgn="base"/>
            <a:r>
              <a:rPr lang="uk-UA" dirty="0">
                <a:effectLst/>
              </a:rPr>
              <a:t>  Перевірити чи були збережені зміни і доданий ефект</a:t>
            </a:r>
          </a:p>
          <a:p>
            <a:pPr marL="0" indent="0" fontAlgn="base">
              <a:buNone/>
            </a:pPr>
            <a:r>
              <a:rPr lang="uk-UA" dirty="0">
                <a:effectLst/>
              </a:rPr>
              <a:t>​​</a:t>
            </a:r>
          </a:p>
          <a:p>
            <a:pPr marL="0" indent="0" fontAlgn="base">
              <a:buNone/>
            </a:pPr>
            <a:r>
              <a:rPr lang="uk-UA" b="1" dirty="0">
                <a:effectLst/>
              </a:rPr>
              <a:t>Очікуваний результат: </a:t>
            </a:r>
            <a:r>
              <a:rPr lang="uk-UA" dirty="0">
                <a:effectLst/>
              </a:rPr>
              <a:t>буде добавлено ефект і відредаговано фотографію</a:t>
            </a:r>
          </a:p>
          <a:p>
            <a:pPr marL="0" indent="0" fontAlgn="base">
              <a:buNone/>
            </a:pPr>
            <a:r>
              <a:rPr lang="uk-UA" b="1" dirty="0">
                <a:effectLst/>
              </a:rPr>
              <a:t>Отриманий результат:  </a:t>
            </a:r>
            <a:r>
              <a:rPr lang="uk-UA" dirty="0">
                <a:effectLst/>
              </a:rPr>
              <a:t>добавлено ефект і відредаговано фотографію</a:t>
            </a:r>
          </a:p>
          <a:p>
            <a:pPr marL="0" indent="0" fontAlgn="base">
              <a:buNone/>
            </a:pPr>
            <a:endParaRPr lang="uk-UA" dirty="0">
              <a:effectLst/>
            </a:endParaRPr>
          </a:p>
        </p:txBody>
      </p:sp>
      <p:pic>
        <p:nvPicPr>
          <p:cNvPr id="4" name="Рисунок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6291" y="1692423"/>
            <a:ext cx="2522311" cy="399551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850936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Non</a:t>
            </a:r>
            <a:r>
              <a:rPr lang="uk-UA" dirty="0">
                <a:effectLst/>
              </a:rPr>
              <a:t>-</a:t>
            </a:r>
            <a:r>
              <a:rPr lang="en-US" dirty="0">
                <a:effectLst/>
              </a:rPr>
              <a:t>functional</a:t>
            </a:r>
            <a:r>
              <a:rPr lang="uk-UA" dirty="0">
                <a:effectLst/>
              </a:rPr>
              <a:t>: </a:t>
            </a:r>
            <a:r>
              <a:rPr lang="en-US" dirty="0">
                <a:effectLst/>
              </a:rPr>
              <a:t>UI</a:t>
            </a:r>
            <a:r>
              <a:rPr lang="uk-UA" dirty="0">
                <a:effectLst/>
              </a:rPr>
              <a:t>/</a:t>
            </a:r>
            <a:r>
              <a:rPr lang="en-US" dirty="0">
                <a:effectLst/>
              </a:rPr>
              <a:t>UX Testing</a:t>
            </a:r>
            <a:br>
              <a:rPr lang="uk-UA" dirty="0">
                <a:effectLst/>
              </a:rPr>
            </a:b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719831" y="2040646"/>
            <a:ext cx="9144605" cy="3348772"/>
          </a:xfrm>
        </p:spPr>
        <p:txBody>
          <a:bodyPr/>
          <a:lstStyle/>
          <a:p>
            <a:pPr marL="0" indent="0">
              <a:buNone/>
            </a:pPr>
            <a:r>
              <a:rPr lang="uk-UA" sz="1700" b="1" dirty="0" err="1">
                <a:effectLst/>
              </a:rPr>
              <a:t>Task</a:t>
            </a:r>
            <a:r>
              <a:rPr lang="uk-UA" sz="1700" b="1" dirty="0">
                <a:effectLst/>
              </a:rPr>
              <a:t>: Перевірити UI елементи в налаштуваннях профіля</a:t>
            </a:r>
            <a:endParaRPr lang="uk-UA" sz="1700" dirty="0">
              <a:effectLst/>
            </a:endParaRPr>
          </a:p>
          <a:p>
            <a:pPr marL="0" indent="0">
              <a:buNone/>
            </a:pPr>
            <a:endParaRPr lang="uk-UA" sz="1700" dirty="0">
              <a:effectLst/>
            </a:endParaRPr>
          </a:p>
          <a:p>
            <a:pPr marL="0" indent="0">
              <a:buNone/>
            </a:pPr>
            <a:r>
              <a:rPr lang="uk-UA" sz="1700" b="1" dirty="0" err="1">
                <a:effectLst/>
              </a:rPr>
              <a:t>Defect</a:t>
            </a:r>
            <a:r>
              <a:rPr lang="uk-UA" sz="1700" b="1" dirty="0">
                <a:effectLst/>
              </a:rPr>
              <a:t>: </a:t>
            </a:r>
            <a:r>
              <a:rPr lang="uk-UA" sz="1700" dirty="0">
                <a:effectLst/>
              </a:rPr>
              <a:t>кнопки редагування </a:t>
            </a:r>
            <a:r>
              <a:rPr lang="en-US" sz="1700" dirty="0">
                <a:effectLst/>
              </a:rPr>
              <a:t>Location </a:t>
            </a:r>
            <a:r>
              <a:rPr lang="uk-UA" sz="1700" dirty="0">
                <a:effectLst/>
              </a:rPr>
              <a:t>та </a:t>
            </a:r>
            <a:r>
              <a:rPr lang="en-US" sz="1700" dirty="0">
                <a:effectLst/>
              </a:rPr>
              <a:t>About </a:t>
            </a:r>
            <a:r>
              <a:rPr lang="uk-UA" sz="1700" dirty="0">
                <a:effectLst/>
              </a:rPr>
              <a:t>не реагують на </a:t>
            </a:r>
          </a:p>
          <a:p>
            <a:pPr marL="0" indent="0">
              <a:buNone/>
            </a:pPr>
            <a:r>
              <a:rPr lang="uk-UA" sz="1700" dirty="0">
                <a:effectLst/>
              </a:rPr>
              <a:t>натискання.</a:t>
            </a:r>
          </a:p>
          <a:p>
            <a:endParaRPr lang="uk-UA" dirty="0"/>
          </a:p>
        </p:txBody>
      </p:sp>
      <p:pic>
        <p:nvPicPr>
          <p:cNvPr id="4" name="Рисунок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4840" y="1530781"/>
            <a:ext cx="2539192" cy="436850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655378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Non</a:t>
            </a:r>
            <a:r>
              <a:rPr lang="uk-UA" dirty="0">
                <a:effectLst/>
              </a:rPr>
              <a:t>-</a:t>
            </a:r>
            <a:r>
              <a:rPr lang="en-US" dirty="0">
                <a:effectLst/>
              </a:rPr>
              <a:t>functional</a:t>
            </a:r>
            <a:r>
              <a:rPr lang="uk-UA" dirty="0">
                <a:effectLst/>
              </a:rPr>
              <a:t>: </a:t>
            </a:r>
            <a:r>
              <a:rPr lang="en-US" dirty="0">
                <a:effectLst/>
              </a:rPr>
              <a:t>Load Testing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913795" y="2096063"/>
            <a:ext cx="10353762" cy="43185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uk-UA" sz="1700" b="1" dirty="0" err="1">
                <a:effectLst/>
              </a:rPr>
              <a:t>Task</a:t>
            </a:r>
            <a:r>
              <a:rPr lang="uk-UA" sz="1700" b="1" dirty="0">
                <a:effectLst/>
              </a:rPr>
              <a:t>: </a:t>
            </a:r>
            <a:r>
              <a:rPr lang="uk-UA" sz="1700" dirty="0">
                <a:effectLst/>
              </a:rPr>
              <a:t>За допомогою інструментів автоматизації запустити публікацію випадкових фотографії(30 фотографій/хвилину)</a:t>
            </a:r>
          </a:p>
          <a:p>
            <a:pPr marL="0" indent="0">
              <a:buNone/>
            </a:pPr>
            <a:r>
              <a:rPr lang="uk-UA" sz="1700" b="1" dirty="0" err="1">
                <a:effectLst/>
              </a:rPr>
              <a:t>Steps</a:t>
            </a:r>
            <a:r>
              <a:rPr lang="uk-UA" sz="1700" b="1" dirty="0">
                <a:effectLst/>
              </a:rPr>
              <a:t>:</a:t>
            </a:r>
            <a:endParaRPr lang="uk-UA" sz="1700" dirty="0">
              <a:effectLst/>
            </a:endParaRPr>
          </a:p>
          <a:p>
            <a:pPr marL="0" indent="0">
              <a:buNone/>
            </a:pPr>
            <a:endParaRPr lang="uk-UA" sz="1700" dirty="0">
              <a:effectLst/>
            </a:endParaRPr>
          </a:p>
          <a:p>
            <a:r>
              <a:rPr lang="uk-UA" sz="1700" dirty="0">
                <a:effectLst/>
              </a:rPr>
              <a:t>-Запустити додаток </a:t>
            </a:r>
            <a:r>
              <a:rPr lang="uk-UA" sz="1700" dirty="0" err="1">
                <a:effectLst/>
              </a:rPr>
              <a:t>PicsArt</a:t>
            </a:r>
            <a:r>
              <a:rPr lang="uk-UA" sz="1700" dirty="0">
                <a:effectLst/>
              </a:rPr>
              <a:t> </a:t>
            </a:r>
            <a:r>
              <a:rPr lang="uk-UA" sz="1700" dirty="0" err="1">
                <a:effectLst/>
              </a:rPr>
              <a:t>Photo</a:t>
            </a:r>
            <a:r>
              <a:rPr lang="uk-UA" sz="1700" dirty="0">
                <a:effectLst/>
              </a:rPr>
              <a:t> </a:t>
            </a:r>
            <a:r>
              <a:rPr lang="uk-UA" sz="1700" dirty="0" err="1">
                <a:effectLst/>
              </a:rPr>
              <a:t>Studio</a:t>
            </a:r>
            <a:r>
              <a:rPr lang="uk-UA" sz="1700" dirty="0">
                <a:effectLst/>
              </a:rPr>
              <a:t>.</a:t>
            </a:r>
          </a:p>
          <a:p>
            <a:r>
              <a:rPr lang="uk-UA" sz="1700" dirty="0">
                <a:effectLst/>
              </a:rPr>
              <a:t>-Вибрати фотографію з галереї і опублікувати її.</a:t>
            </a:r>
          </a:p>
          <a:p>
            <a:r>
              <a:rPr lang="uk-UA" sz="1700" dirty="0">
                <a:effectLst/>
              </a:rPr>
              <a:t>-Оновити сторінку і перевірити чи вдало проведена публікація</a:t>
            </a:r>
          </a:p>
          <a:p>
            <a:r>
              <a:rPr lang="uk-UA" sz="1700" dirty="0">
                <a:effectLst/>
              </a:rPr>
              <a:t>-Повторити попередні кроки 100 разів( за допомогою засобів автоматизації)</a:t>
            </a:r>
          </a:p>
          <a:p>
            <a:pPr marL="0" indent="0">
              <a:buNone/>
            </a:pPr>
            <a:endParaRPr lang="uk-UA" sz="1700" dirty="0">
              <a:effectLst/>
            </a:endParaRPr>
          </a:p>
          <a:p>
            <a:pPr marL="0" indent="0">
              <a:buNone/>
            </a:pPr>
            <a:r>
              <a:rPr lang="uk-UA" sz="1700" b="1" dirty="0">
                <a:effectLst/>
              </a:rPr>
              <a:t>Результат: </a:t>
            </a:r>
            <a:r>
              <a:rPr lang="uk-UA" sz="1700" dirty="0">
                <a:effectLst/>
              </a:rPr>
              <a:t>фотографія була опублікована за 3.5 секунди</a:t>
            </a: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0217157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>
                <a:effectLst/>
              </a:rPr>
              <a:t> </a:t>
            </a:r>
            <a:br>
              <a:rPr lang="uk-UA" dirty="0">
                <a:effectLst/>
              </a:rPr>
            </a:br>
            <a:r>
              <a:rPr lang="en-US" dirty="0">
                <a:effectLst/>
              </a:rPr>
              <a:t>Non</a:t>
            </a:r>
            <a:r>
              <a:rPr lang="uk-UA" dirty="0">
                <a:effectLst/>
              </a:rPr>
              <a:t>-</a:t>
            </a:r>
            <a:r>
              <a:rPr lang="en-US" dirty="0">
                <a:effectLst/>
              </a:rPr>
              <a:t>functional</a:t>
            </a:r>
            <a:r>
              <a:rPr lang="uk-UA" dirty="0">
                <a:effectLst/>
              </a:rPr>
              <a:t>: </a:t>
            </a:r>
            <a:r>
              <a:rPr lang="en-US" dirty="0">
                <a:effectLst/>
              </a:rPr>
              <a:t>Performance Testing</a:t>
            </a:r>
            <a:br>
              <a:rPr lang="uk-UA" dirty="0">
                <a:effectLst/>
              </a:rPr>
            </a:b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913795" y="2096064"/>
            <a:ext cx="10353762" cy="44987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uk-UA" sz="1700" b="1" dirty="0" err="1">
                <a:effectLst/>
              </a:rPr>
              <a:t>Task</a:t>
            </a:r>
            <a:r>
              <a:rPr lang="uk-UA" sz="1700" b="1" dirty="0">
                <a:effectLst/>
              </a:rPr>
              <a:t>: </a:t>
            </a:r>
            <a:r>
              <a:rPr lang="uk-UA" sz="1700" dirty="0">
                <a:effectLst/>
              </a:rPr>
              <a:t>Система повинна відкрити фотографію для редагування, не пізніше ніж за 5 секунд після натискання на кнопку </a:t>
            </a:r>
            <a:r>
              <a:rPr lang="en-US" sz="1700" dirty="0">
                <a:effectLst/>
              </a:rPr>
              <a:t>Edit</a:t>
            </a:r>
            <a:r>
              <a:rPr lang="uk-UA" sz="1700" dirty="0">
                <a:effectLst/>
              </a:rPr>
              <a:t>.</a:t>
            </a:r>
          </a:p>
          <a:p>
            <a:pPr marL="0" indent="0">
              <a:buNone/>
            </a:pPr>
            <a:r>
              <a:rPr lang="en-US" sz="1700" b="1" dirty="0">
                <a:effectLst/>
              </a:rPr>
              <a:t>Steps</a:t>
            </a:r>
            <a:r>
              <a:rPr lang="uk-UA" sz="1700" b="1" dirty="0">
                <a:effectLst/>
              </a:rPr>
              <a:t>:</a:t>
            </a:r>
            <a:endParaRPr lang="uk-UA" sz="1700" dirty="0">
              <a:effectLst/>
            </a:endParaRPr>
          </a:p>
          <a:p>
            <a:pPr lvl="0"/>
            <a:r>
              <a:rPr lang="uk-UA" sz="1700" dirty="0">
                <a:effectLst/>
              </a:rPr>
              <a:t>Ввійти в додаток</a:t>
            </a:r>
          </a:p>
          <a:p>
            <a:pPr lvl="0"/>
            <a:r>
              <a:rPr lang="ru-RU" sz="1700" dirty="0" err="1">
                <a:effectLst/>
              </a:rPr>
              <a:t>Вибрати</a:t>
            </a:r>
            <a:r>
              <a:rPr lang="ru-RU" sz="1700" dirty="0">
                <a:effectLst/>
              </a:rPr>
              <a:t> </a:t>
            </a:r>
            <a:r>
              <a:rPr lang="ru-RU" sz="1700" dirty="0" err="1">
                <a:effectLst/>
              </a:rPr>
              <a:t>опубліковану</a:t>
            </a:r>
            <a:r>
              <a:rPr lang="ru-RU" sz="1700" dirty="0">
                <a:effectLst/>
              </a:rPr>
              <a:t> </a:t>
            </a:r>
            <a:r>
              <a:rPr lang="ru-RU" sz="1700" dirty="0" err="1">
                <a:effectLst/>
              </a:rPr>
              <a:t>фотографію</a:t>
            </a:r>
            <a:r>
              <a:rPr lang="ru-RU" sz="1700" dirty="0">
                <a:effectLst/>
              </a:rPr>
              <a:t> .</a:t>
            </a:r>
            <a:endParaRPr lang="uk-UA" sz="1700" dirty="0">
              <a:effectLst/>
            </a:endParaRPr>
          </a:p>
          <a:p>
            <a:pPr lvl="0"/>
            <a:r>
              <a:rPr lang="uk-UA" sz="1700" dirty="0">
                <a:effectLst/>
              </a:rPr>
              <a:t>Після натиснення кнопки </a:t>
            </a:r>
            <a:r>
              <a:rPr lang="en-US" sz="1700" dirty="0">
                <a:effectLst/>
              </a:rPr>
              <a:t>Edit</a:t>
            </a:r>
            <a:r>
              <a:rPr lang="uk-UA" sz="1700" dirty="0">
                <a:effectLst/>
              </a:rPr>
              <a:t>, включити секундомір і виміряти час відкриття фотографії з подальшою можливостю її редагування .</a:t>
            </a:r>
          </a:p>
          <a:p>
            <a:endParaRPr lang="uk-UA" sz="1700" dirty="0">
              <a:effectLst/>
            </a:endParaRPr>
          </a:p>
          <a:p>
            <a:pPr marL="0" indent="0">
              <a:buNone/>
            </a:pPr>
            <a:r>
              <a:rPr lang="uk-UA" sz="1700" b="1" dirty="0">
                <a:effectLst/>
              </a:rPr>
              <a:t>Результат: </a:t>
            </a:r>
            <a:r>
              <a:rPr lang="uk-UA" sz="1700" dirty="0">
                <a:effectLst/>
              </a:rPr>
              <a:t>після натиснення кнопки </a:t>
            </a:r>
            <a:r>
              <a:rPr lang="en-US" sz="1700" dirty="0">
                <a:effectLst/>
              </a:rPr>
              <a:t>Edit</a:t>
            </a:r>
            <a:r>
              <a:rPr lang="uk-UA" sz="1700" dirty="0">
                <a:effectLst/>
              </a:rPr>
              <a:t>, пройшло менше 5 секунд  до відкриття фотографії з подальшою можливістю її редагування.</a:t>
            </a: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1011263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742332"/>
      </a:dk2>
      <a:lt2>
        <a:srgbClr val="EE91A0"/>
      </a:lt2>
      <a:accent1>
        <a:srgbClr val="E03754"/>
      </a:accent1>
      <a:accent2>
        <a:srgbClr val="E86C2E"/>
      </a:accent2>
      <a:accent3>
        <a:srgbClr val="DAB250"/>
      </a:accent3>
      <a:accent4>
        <a:srgbClr val="60C4AA"/>
      </a:accent4>
      <a:accent5>
        <a:srgbClr val="51A9DB"/>
      </a:accent5>
      <a:accent6>
        <a:srgbClr val="976AC9"/>
      </a:accent6>
      <a:hlink>
        <a:srgbClr val="D5445E"/>
      </a:hlink>
      <a:folHlink>
        <a:srgbClr val="E17C8E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6B2E858E-683F-40D9-B4CB-284D097F3AC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Булат</Template>
  <TotalTime>95</TotalTime>
  <Words>495</Words>
  <Application>Microsoft Office PowerPoint</Application>
  <PresentationFormat>Широкий екран</PresentationFormat>
  <Paragraphs>112</Paragraphs>
  <Slides>15</Slides>
  <Notes>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15</vt:i4>
      </vt:variant>
    </vt:vector>
  </HeadingPairs>
  <TitlesOfParts>
    <vt:vector size="20" baseType="lpstr">
      <vt:lpstr>Arial</vt:lpstr>
      <vt:lpstr>Bookman Old Style</vt:lpstr>
      <vt:lpstr>Rockwell</vt:lpstr>
      <vt:lpstr>Verdana</vt:lpstr>
      <vt:lpstr>Damask</vt:lpstr>
      <vt:lpstr>Тестування додатку PicsArt</vt:lpstr>
      <vt:lpstr>Завдання</vt:lpstr>
      <vt:lpstr>План (Agenda)</vt:lpstr>
      <vt:lpstr>Functional Testing </vt:lpstr>
      <vt:lpstr>Functional Testing</vt:lpstr>
      <vt:lpstr>Functional Testing</vt:lpstr>
      <vt:lpstr>Non-functional: UI/UX Testing </vt:lpstr>
      <vt:lpstr>Non-functional: Load Testing</vt:lpstr>
      <vt:lpstr>  Non-functional: Performance Testing </vt:lpstr>
      <vt:lpstr>Non-functional: Stress Testing </vt:lpstr>
      <vt:lpstr>Positive Testing </vt:lpstr>
      <vt:lpstr>Negative Testing </vt:lpstr>
      <vt:lpstr>Localization </vt:lpstr>
      <vt:lpstr>Висновок</vt:lpstr>
      <vt:lpstr>Дякую всім за увагу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Тестування додатку PicsArt</dc:title>
  <dc:creator>Vasyl Chernetsky</dc:creator>
  <cp:lastModifiedBy>Vasyl Chernetsky</cp:lastModifiedBy>
  <cp:revision>12</cp:revision>
  <dcterms:created xsi:type="dcterms:W3CDTF">2016-04-27T18:32:56Z</dcterms:created>
  <dcterms:modified xsi:type="dcterms:W3CDTF">2016-04-27T20:09:44Z</dcterms:modified>
</cp:coreProperties>
</file>