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725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4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554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87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111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424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5335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67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224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8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54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04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82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941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41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99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4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AF8F-B25B-40BC-9EB5-6C759652436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D927-1BC3-4EF3-B0A9-4DAFDCAC775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326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Тестування</a:t>
            </a:r>
            <a:r>
              <a:rPr lang="ru-RU" dirty="0"/>
              <a:t> простого предмету</a:t>
            </a:r>
            <a:br>
              <a:rPr lang="ru-RU" dirty="0"/>
            </a:br>
            <a:r>
              <a:rPr lang="ru-RU" dirty="0"/>
              <a:t>		(</a:t>
            </a:r>
            <a:r>
              <a:rPr lang="uk-UA" noProof="1"/>
              <a:t>комп</a:t>
            </a:r>
            <a:r>
              <a:rPr lang="en-US" noProof="1"/>
              <a:t>’</a:t>
            </a:r>
            <a:r>
              <a:rPr lang="uk-UA" noProof="1"/>
              <a:t>ютерна клавіатура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784738" y="4306956"/>
            <a:ext cx="8049454" cy="1149626"/>
          </a:xfrm>
        </p:spPr>
        <p:txBody>
          <a:bodyPr>
            <a:normAutofit/>
          </a:bodyPr>
          <a:lstStyle/>
          <a:p>
            <a:r>
              <a:rPr lang="uk-UA" dirty="0"/>
              <a:t>		</a:t>
            </a:r>
            <a:r>
              <a:rPr lang="uk-UA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Виконав студент групи пі-13-2							Чернецький  Василь</a:t>
            </a:r>
          </a:p>
        </p:txBody>
      </p:sp>
    </p:spTree>
    <p:extLst>
      <p:ext uri="{BB962C8B-B14F-4D97-AF65-F5344CB8AC3E}">
        <p14:creationId xmlns:p14="http://schemas.microsoft.com/office/powerpoint/2010/main" val="360600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       Предметом тестування виступає    </a:t>
            </a:r>
            <a:br>
              <a:rPr lang="uk-UA" dirty="0"/>
            </a:br>
            <a:r>
              <a:rPr lang="uk-UA" dirty="0"/>
              <a:t>             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ютерна</a:t>
            </a:r>
            <a:r>
              <a:rPr lang="uk-UA" dirty="0"/>
              <a:t> клавіатура</a:t>
            </a:r>
          </a:p>
        </p:txBody>
      </p:sp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482" y="2363447"/>
            <a:ext cx="5743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32509"/>
            <a:ext cx="9905998" cy="1233055"/>
          </a:xfrm>
        </p:spPr>
        <p:txBody>
          <a:bodyPr>
            <a:normAutofit/>
          </a:bodyPr>
          <a:lstStyle/>
          <a:p>
            <a:r>
              <a:rPr lang="uk-UA" dirty="0"/>
              <a:t>Тест 1. Перевірка якості пластику, з якого виготовлена клавіатура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20976" y="1967344"/>
            <a:ext cx="6423170" cy="4114801"/>
          </a:xfrm>
        </p:spPr>
        <p:txBody>
          <a:bodyPr/>
          <a:lstStyle/>
          <a:p>
            <a:pPr lvl="0" algn="just"/>
            <a:r>
              <a:rPr lang="uk-UA" dirty="0"/>
              <a:t>Перевірити якість пластику з якого виготовлена клавіатура , він не повинен завдавати пальцям неприємних тактильних </a:t>
            </a:r>
            <a:r>
              <a:rPr lang="uk-UA" dirty="0" err="1"/>
              <a:t>відчутів</a:t>
            </a:r>
            <a:r>
              <a:rPr lang="uk-UA" dirty="0"/>
              <a:t>   , а також  повинен бути простим в догляді . Протестована клавіатура виготовлена з глянцевого пластику , що має красивий естетичний вигляд, але достатньо </a:t>
            </a:r>
            <a:r>
              <a:rPr lang="uk-UA" dirty="0" err="1"/>
              <a:t>маркий</a:t>
            </a:r>
            <a:r>
              <a:rPr lang="uk-UA" dirty="0"/>
              <a:t>, що призводить до потреби в частому протиранні клавіатури серветками.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79" y="1967344"/>
            <a:ext cx="4539158" cy="26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 2. Наявність прорезинених ніжок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15697" y="2097088"/>
            <a:ext cx="5622245" cy="4434341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Перевірити наявність прорезинених ніжок , які б запобігали ковзанню клавіатури по робочій поверхні, також складних ніжок для зміни нахилу клавіатури . Дана клавіатура обладнана 5 прорезиненими ніжками  і 2 складними ніжками для зміни нахил , які також прорезинені 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855" y="3840614"/>
            <a:ext cx="3034846" cy="26908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68" y="1875176"/>
            <a:ext cx="4053816" cy="27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 3. Підсвічування клавіш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5643" y="1806141"/>
            <a:ext cx="5635048" cy="4802477"/>
          </a:xfrm>
        </p:spPr>
        <p:txBody>
          <a:bodyPr>
            <a:normAutofit/>
          </a:bodyPr>
          <a:lstStyle/>
          <a:p>
            <a:pPr lvl="0" algn="just"/>
            <a:r>
              <a:rPr lang="uk-UA" sz="2200" dirty="0"/>
              <a:t>Перевірити наявність підсвічування клавіш , чи не завдає підсвічування  дискомфорт для очей , навіть якщо клавіатура піднята під кутом 45 градусів. також чи передбачена можливість зміни кольору підсвічування клавіатури. В клавіатурі є підсвічування клавіш з можливістю зміни кольору підсвічування на білий, синій і зелений,  підсвічування рівномірне, яскравість регулюється в трьох режимах.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0" y="2097088"/>
            <a:ext cx="4864475" cy="3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4300" y="358579"/>
            <a:ext cx="9905998" cy="1478570"/>
          </a:xfrm>
        </p:spPr>
        <p:txBody>
          <a:bodyPr/>
          <a:lstStyle/>
          <a:p>
            <a:r>
              <a:rPr lang="uk-UA" dirty="0"/>
              <a:t>Тест 4. Цифровий блок клавіатури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98348" y="1837149"/>
            <a:ext cx="5353069" cy="3386015"/>
          </a:xfrm>
        </p:spPr>
        <p:txBody>
          <a:bodyPr/>
          <a:lstStyle/>
          <a:p>
            <a:r>
              <a:rPr lang="uk-UA" dirty="0"/>
              <a:t>Перевірити наявність цифрового блоку в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ютерній</a:t>
            </a:r>
            <a:r>
              <a:rPr lang="uk-UA" dirty="0"/>
              <a:t> клавіатурі, який в протестованій  клавіатурі був присутній і </a:t>
            </a:r>
            <a:r>
              <a:rPr lang="uk-UA" dirty="0" err="1"/>
              <a:t>коректно</a:t>
            </a:r>
            <a:r>
              <a:rPr lang="uk-UA" dirty="0"/>
              <a:t> працював.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04" y="2119250"/>
            <a:ext cx="4754312" cy="39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 5.  Хід клавіш клавіатури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81194" y="1958541"/>
            <a:ext cx="4968443" cy="3541714"/>
          </a:xfrm>
        </p:spPr>
        <p:txBody>
          <a:bodyPr/>
          <a:lstStyle/>
          <a:p>
            <a:pPr lvl="0"/>
            <a:r>
              <a:rPr lang="uk-UA" dirty="0"/>
              <a:t>Перевірити хід клавіш клавіатури. Для даного типу  клавіш з Х-подібним механізмом хід клавіш повинен бути приблизно 2.5 мм , що підтверджено тестуванням 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74" y="2097088"/>
            <a:ext cx="4310352" cy="34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0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Після проведення всіх тестів можна стверджувати, що протестована </a:t>
            </a:r>
            <a:r>
              <a:rPr lang="uk-UA" dirty="0" err="1"/>
              <a:t>комп</a:t>
            </a:r>
            <a:r>
              <a:rPr lang="en-US" dirty="0"/>
              <a:t>’</a:t>
            </a:r>
            <a:r>
              <a:rPr lang="uk-UA" dirty="0" err="1"/>
              <a:t>ютерна</a:t>
            </a:r>
            <a:r>
              <a:rPr lang="uk-UA" dirty="0"/>
              <a:t> клавіатура відповідаю усім вимогам для використання її як </a:t>
            </a:r>
            <a:r>
              <a:rPr lang="uk-UA"/>
              <a:t>в офісах </a:t>
            </a:r>
            <a:r>
              <a:rPr lang="uk-UA" dirty="0"/>
              <a:t>, так і у домашніх умовах.</a:t>
            </a:r>
          </a:p>
        </p:txBody>
      </p:sp>
    </p:spTree>
    <p:extLst>
      <p:ext uri="{BB962C8B-B14F-4D97-AF65-F5344CB8AC3E}">
        <p14:creationId xmlns:p14="http://schemas.microsoft.com/office/powerpoint/2010/main" val="116452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90</TotalTime>
  <Words>264</Words>
  <Application>Microsoft Office PowerPoint</Application>
  <PresentationFormat>Широкий екран</PresentationFormat>
  <Paragraphs>15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Verdana</vt:lpstr>
      <vt:lpstr>Схема</vt:lpstr>
      <vt:lpstr>Тестування простого предмету   (комп’ютерна клавіатура)</vt:lpstr>
      <vt:lpstr>       Предметом тестування виступає                   комп’ютерна клавіатура</vt:lpstr>
      <vt:lpstr>Тест 1. Перевірка якості пластику, з якого виготовлена клавіатура</vt:lpstr>
      <vt:lpstr>Тест 2. Наявність прорезинених ніжок</vt:lpstr>
      <vt:lpstr>Тест 3. Підсвічування клавіш</vt:lpstr>
      <vt:lpstr>Тест 4. Цифровий блок клавіатури</vt:lpstr>
      <vt:lpstr>Тест 5.  Хід клавіш клавіатури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   (комп’ютерна клавіатура)</dc:title>
  <dc:creator>Vasyl Chernetsky</dc:creator>
  <cp:lastModifiedBy>Vasyl Chernetsky</cp:lastModifiedBy>
  <cp:revision>8</cp:revision>
  <dcterms:created xsi:type="dcterms:W3CDTF">2016-04-10T11:00:37Z</dcterms:created>
  <dcterms:modified xsi:type="dcterms:W3CDTF">2016-04-11T18:47:26Z</dcterms:modified>
</cp:coreProperties>
</file>