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32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90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715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111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197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8168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834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23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460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98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47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30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425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434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27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26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68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F4F6C-533F-44B2-AC69-FA154C70ADD6}" type="datetimeFigureOut">
              <a:rPr lang="uk-UA" smtClean="0"/>
              <a:t>10.04.2016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4F9F10-AA9F-442A-BBEB-82929FFC01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476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2818" y="665018"/>
            <a:ext cx="9418320" cy="2597727"/>
          </a:xfrm>
        </p:spPr>
        <p:txBody>
          <a:bodyPr/>
          <a:lstStyle/>
          <a:p>
            <a:r>
              <a:rPr lang="ru-RU" b="1" dirty="0" err="1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Тестування</a:t>
            </a:r>
            <a:r>
              <a:rPr lang="ru-RU" b="1" dirty="0">
                <a:effectLst>
                  <a:outerShdw blurRad="50800" dist="25400" dir="2700000" algn="br">
                    <a:srgbClr val="626817">
                      <a:alpha val="50000"/>
                      <a:lumMod val="50000"/>
                    </a:srgbClr>
                  </a:outerShdw>
                </a:effectLst>
                <a:latin typeface="Constantia"/>
              </a:rPr>
              <a:t> текстового поля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370619" y="4204856"/>
            <a:ext cx="4225636" cy="1691640"/>
          </a:xfrm>
        </p:spPr>
        <p:txBody>
          <a:bodyPr/>
          <a:lstStyle/>
          <a:p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студент групи ПІ-13-2</a:t>
            </a:r>
          </a:p>
          <a:p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Чернецький  Василь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092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використав одну цифру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23" y="3409835"/>
            <a:ext cx="5315692" cy="1638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43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ввів </a:t>
            </a:r>
            <a:r>
              <a:rPr lang="uk-UA" dirty="0" err="1"/>
              <a:t>ім</a:t>
            </a:r>
            <a:r>
              <a:rPr lang="ru-RU" dirty="0"/>
              <a:t>’</a:t>
            </a:r>
            <a:r>
              <a:rPr lang="uk-UA" dirty="0"/>
              <a:t>я довжиною 30 символів(максимальна довжина).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29" y="3091180"/>
            <a:ext cx="5390476" cy="1638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6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ввів </a:t>
            </a:r>
            <a:r>
              <a:rPr lang="uk-UA" dirty="0" err="1"/>
              <a:t>ім</a:t>
            </a:r>
            <a:r>
              <a:rPr lang="ru-RU" dirty="0"/>
              <a:t>’</a:t>
            </a:r>
            <a:r>
              <a:rPr lang="uk-UA" dirty="0"/>
              <a:t>я  , переглянувши вихідний код сторінки 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770" y="3400309"/>
            <a:ext cx="5353797" cy="1657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80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 Користувач ввів в поле код  , який буде виконуватися сервером.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31" y="3386243"/>
            <a:ext cx="5390476" cy="168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14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продовжив вивчати код сторінки , і виконав все згідно інструкцією автора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91" y="2343423"/>
            <a:ext cx="5410200" cy="27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91" y="2800683"/>
            <a:ext cx="5410200" cy="171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36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484311" y="2238232"/>
            <a:ext cx="10018713" cy="1928884"/>
          </a:xfrm>
        </p:spPr>
        <p:txBody>
          <a:bodyPr/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Було знайдено 15 помилок вводу з 18 можливих</a:t>
            </a:r>
          </a:p>
        </p:txBody>
      </p:sp>
    </p:spTree>
    <p:extLst>
      <p:ext uri="{BB962C8B-B14F-4D97-AF65-F5344CB8AC3E}">
        <p14:creationId xmlns:p14="http://schemas.microsoft.com/office/powerpoint/2010/main" val="48490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dirty="0"/>
              <a:t>Користувач залишив текстове поле порожнім.</a:t>
            </a:r>
            <a:br>
              <a:rPr lang="uk-UA" dirty="0"/>
            </a:br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34" y="2438399"/>
            <a:ext cx="5391150" cy="178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1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ввів в поле пробіл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821" y="2702383"/>
            <a:ext cx="5315692" cy="1695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76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ввів цифри , символи.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14" y="2617756"/>
            <a:ext cx="5361905" cy="1809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94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ввів завелику кількість символів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95" y="2619912"/>
            <a:ext cx="5334744" cy="1666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58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ввів символи, що не передбачені </a:t>
            </a:r>
            <a:r>
              <a:rPr lang="en-US" dirty="0"/>
              <a:t>ASCII</a:t>
            </a:r>
            <a:r>
              <a:rPr lang="ru-RU" dirty="0"/>
              <a:t>(</a:t>
            </a:r>
            <a:r>
              <a:rPr lang="uk-UA" dirty="0"/>
              <a:t> в даному випадку українська літера).</a:t>
            </a:r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38" y="2999178"/>
            <a:ext cx="5342857" cy="162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75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Користувач використав </a:t>
            </a:r>
            <a:r>
              <a:rPr lang="en-US" dirty="0"/>
              <a:t>HTML-</a:t>
            </a:r>
            <a:r>
              <a:rPr lang="uk-UA" dirty="0"/>
              <a:t>теги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78" y="2638309"/>
            <a:ext cx="5315692" cy="1657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0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Користувач використав пробіли в середині і кінці свого імені.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790" y="3051771"/>
            <a:ext cx="5372850" cy="180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835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uk-UA" dirty="0"/>
              <a:t>Користувач використав </a:t>
            </a:r>
            <a:r>
              <a:rPr lang="en-US" dirty="0"/>
              <a:t>SQL-</a:t>
            </a:r>
            <a:r>
              <a:rPr lang="uk-UA" dirty="0"/>
              <a:t>запит.</a:t>
            </a:r>
            <a:br>
              <a:rPr lang="uk-UA" dirty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238" y="2948090"/>
            <a:ext cx="5342857" cy="1647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7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акс">
  <a:themeElements>
    <a:clrScheme name="Пара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TM03457496[[fn=Паралакс]]</Template>
  <TotalTime>16</TotalTime>
  <Words>123</Words>
  <Application>Microsoft Office PowerPoint</Application>
  <PresentationFormat>Широкий екран</PresentationFormat>
  <Paragraphs>18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Constantia</vt:lpstr>
      <vt:lpstr>Corbel</vt:lpstr>
      <vt:lpstr>Verdana</vt:lpstr>
      <vt:lpstr>Паралакс</vt:lpstr>
      <vt:lpstr>Тестування текстового поля</vt:lpstr>
      <vt:lpstr>Користувач залишив текстове поле порожнім. </vt:lpstr>
      <vt:lpstr>Користувач ввів в поле пробіл</vt:lpstr>
      <vt:lpstr>Користувач ввів цифри , символи.</vt:lpstr>
      <vt:lpstr>Користувач ввів завелику кількість символів</vt:lpstr>
      <vt:lpstr>Користувач ввів символи, що не передбачені ASCII( в даному випадку українська літера).</vt:lpstr>
      <vt:lpstr>Користувач використав HTML-теги </vt:lpstr>
      <vt:lpstr>Користувач використав пробіли в середині і кінці свого імені. </vt:lpstr>
      <vt:lpstr> Користувач використав SQL-запит. </vt:lpstr>
      <vt:lpstr>Користувач використав одну цифру</vt:lpstr>
      <vt:lpstr>Користувач ввів ім’я довжиною 30 символів(максимальна довжина). </vt:lpstr>
      <vt:lpstr>Користувач ввів ім’я  , переглянувши вихідний код сторінки  </vt:lpstr>
      <vt:lpstr> Користувач ввів в поле код  , який буде виконуватися сервером. </vt:lpstr>
      <vt:lpstr>Користувач продовжив вивчати код сторінки , і виконав все згідно інструкцією автора 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текстового поля</dc:title>
  <dc:creator>Vasyl Chernetsky</dc:creator>
  <cp:lastModifiedBy>Vasyl Chernetsky</cp:lastModifiedBy>
  <cp:revision>2</cp:revision>
  <dcterms:created xsi:type="dcterms:W3CDTF">2016-04-10T13:03:59Z</dcterms:created>
  <dcterms:modified xsi:type="dcterms:W3CDTF">2016-04-10T13:20:29Z</dcterms:modified>
</cp:coreProperties>
</file>