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4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2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680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93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30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15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17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74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308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7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53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061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9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0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416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59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07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D9FDDE-CE89-4C20-9207-1F57444A9DE5}" type="datetimeFigureOut">
              <a:rPr lang="uk-UA" smtClean="0"/>
              <a:t>11.04.2016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DA7A-A428-4F72-8FD8-F15010FC426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789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20228" y="2909454"/>
            <a:ext cx="3532911" cy="1351585"/>
          </a:xfrm>
        </p:spPr>
        <p:txBody>
          <a:bodyPr>
            <a:normAutofit/>
          </a:bodyPr>
          <a:lstStyle/>
          <a:p>
            <a:r>
              <a:rPr lang="en-US" sz="5400" dirty="0"/>
              <a:t>User Story</a:t>
            </a:r>
            <a:endParaRPr lang="uk-UA" sz="54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320228" y="4652689"/>
            <a:ext cx="5121154" cy="861420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Підготував</a:t>
            </a:r>
            <a:r>
              <a:rPr lang="ru-RU" dirty="0">
                <a:solidFill>
                  <a:schemeClr val="tx1"/>
                </a:solidFill>
              </a:rPr>
              <a:t> студент </a:t>
            </a:r>
            <a:r>
              <a:rPr lang="uk-UA" dirty="0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пі-13-2</a:t>
            </a:r>
          </a:p>
          <a:p>
            <a:r>
              <a:rPr lang="ru-RU" dirty="0">
                <a:solidFill>
                  <a:schemeClr val="tx1"/>
                </a:solidFill>
              </a:rPr>
              <a:t>Чернецький Василь </a:t>
            </a:r>
            <a:endParaRPr lang="uk-UA" dirty="0">
              <a:solidFill>
                <a:schemeClr val="tx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312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                      Теоретичні відомості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i="1" u="sng" dirty="0"/>
              <a:t>Історія користувача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dirty="0" err="1"/>
              <a:t>user</a:t>
            </a:r>
            <a:r>
              <a:rPr lang="uk-UA" dirty="0"/>
              <a:t> </a:t>
            </a:r>
            <a:r>
              <a:rPr lang="uk-UA" dirty="0" err="1"/>
              <a:t>story</a:t>
            </a:r>
            <a:r>
              <a:rPr lang="uk-UA" dirty="0"/>
              <a:t>) - це одне чи більше речень, звичайною мовою предметної області, які описують чого користувач хоче досягти. Історії користувача використовуються в гнучких </a:t>
            </a:r>
            <a:r>
              <a:rPr lang="uk-UA" dirty="0" err="1"/>
              <a:t>методологіях</a:t>
            </a:r>
            <a:r>
              <a:rPr lang="uk-UA" dirty="0"/>
              <a:t> для з'ясування базових функцій що будуть реалізовуватись. Кожна історія користувача достатньо коротка і записується на карточках приблизно 7 на 12 сантиметрів, що гарантує те що вона не стане занадто великою. Історії користувача пишуться споживачами програмного забезпечення і є основним інструментом їх впливу на розробку програми. Вона висвітлює "Хто", "Що", "Чому" вимог у простий й точний спосіб.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262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837" y="221673"/>
            <a:ext cx="10131425" cy="1149927"/>
          </a:xfrm>
        </p:spPr>
        <p:txBody>
          <a:bodyPr/>
          <a:lstStyle/>
          <a:p>
            <a:r>
              <a:rPr lang="en-US" dirty="0"/>
              <a:t>                                       User story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85801" y="1371601"/>
            <a:ext cx="10131425" cy="508461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Для реалізації </a:t>
            </a:r>
            <a:r>
              <a:rPr lang="en-US" dirty="0"/>
              <a:t>User Story </a:t>
            </a:r>
            <a:r>
              <a:rPr lang="uk-UA" dirty="0"/>
              <a:t>було обрано програмний продукт</a:t>
            </a:r>
            <a:r>
              <a:rPr lang="uk-UA" i="1" dirty="0"/>
              <a:t>“</a:t>
            </a:r>
            <a:r>
              <a:rPr lang="en-US" i="1" dirty="0" err="1"/>
              <a:t>TwitchTV</a:t>
            </a:r>
            <a:r>
              <a:rPr lang="uk-UA" i="1" dirty="0"/>
              <a:t>”, </a:t>
            </a:r>
            <a:r>
              <a:rPr lang="uk-UA" dirty="0"/>
              <a:t>який представляє собою веб-сервіс онлайн мовлення  відео ігор та чат-спільнота, що дозволяє гравцям дивитися ігрові-баталії інших наживо та у записах.</a:t>
            </a:r>
          </a:p>
          <a:p>
            <a:r>
              <a:rPr lang="uk-UA" dirty="0"/>
              <a:t>Тому було виділено наступні  </a:t>
            </a:r>
            <a:r>
              <a:rPr lang="en-US" dirty="0"/>
              <a:t>User Story</a:t>
            </a:r>
            <a:r>
              <a:rPr lang="uk-UA" dirty="0"/>
              <a:t>:</a:t>
            </a:r>
          </a:p>
          <a:p>
            <a:pPr lvl="0"/>
            <a:r>
              <a:rPr lang="uk-UA" dirty="0"/>
              <a:t>Як користувач, я  хочу мати можливість перегляду трансляцій, </a:t>
            </a:r>
            <a:r>
              <a:rPr lang="uk-UA" dirty="0" err="1"/>
              <a:t>кіберспортивних</a:t>
            </a:r>
            <a:r>
              <a:rPr lang="uk-UA" dirty="0"/>
              <a:t> турнірів як в режимі реального часу, так і в записі.</a:t>
            </a:r>
          </a:p>
          <a:p>
            <a:pPr lvl="0"/>
            <a:r>
              <a:rPr lang="uk-UA" dirty="0"/>
              <a:t>Як користувач, я хочу мати можливість коментування </a:t>
            </a:r>
            <a:r>
              <a:rPr lang="uk-UA" dirty="0" err="1"/>
              <a:t>відеотрансляцій</a:t>
            </a:r>
            <a:r>
              <a:rPr lang="uk-UA" dirty="0"/>
              <a:t> , щоб висловлювати  свою думку і враження від побаченого.</a:t>
            </a:r>
          </a:p>
          <a:p>
            <a:pPr lvl="0"/>
            <a:r>
              <a:rPr lang="uk-UA" dirty="0"/>
              <a:t>Як користувач, я хочу мати можливість додавання відео в розділ «Улюблене», щоб мати змогу переглянути його пізніше.</a:t>
            </a:r>
          </a:p>
          <a:p>
            <a:pPr lvl="0"/>
            <a:r>
              <a:rPr lang="uk-UA" dirty="0"/>
              <a:t>Як користувач ,я хочу щоб система на основі переглянутих мною відео , пропонувала мені актуальний контент цієї ж тематики.</a:t>
            </a:r>
          </a:p>
          <a:p>
            <a:pPr lvl="0"/>
            <a:r>
              <a:rPr lang="uk-UA" dirty="0"/>
              <a:t>Як користувач , я хочу мати можливість реєструватися та авторизуватися в системі, щоб використовувати повний функціонал сервісу;</a:t>
            </a:r>
          </a:p>
          <a:p>
            <a:pPr lvl="0"/>
            <a:r>
              <a:rPr lang="uk-UA" dirty="0"/>
              <a:t>Як користувач , я хочу мати можливість переглядати профілі інших користувачів ,щоб дізнатися більше про них і їхній контент.</a:t>
            </a:r>
          </a:p>
          <a:p>
            <a:pPr lvl="0"/>
            <a:r>
              <a:rPr lang="uk-UA" dirty="0"/>
              <a:t>Як користувач , я хочу мати можливість перегляду трансляцій без реклами , за сплачення певних коштів  власникові контенту.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7115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130</Words>
  <Application>Microsoft Office PowerPoint</Application>
  <PresentationFormat>Широкий екран</PresentationFormat>
  <Paragraphs>15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Іон</vt:lpstr>
      <vt:lpstr>User Story</vt:lpstr>
      <vt:lpstr>                       Теоретичні відомості</vt:lpstr>
      <vt:lpstr>                                       User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Vasyl Chernetsky</dc:creator>
  <cp:lastModifiedBy>Vasyl Chernetsky</cp:lastModifiedBy>
  <cp:revision>5</cp:revision>
  <dcterms:created xsi:type="dcterms:W3CDTF">2016-04-10T13:30:24Z</dcterms:created>
  <dcterms:modified xsi:type="dcterms:W3CDTF">2016-04-11T18:49:09Z</dcterms:modified>
</cp:coreProperties>
</file>