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34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89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516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25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82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4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29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89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6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30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4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4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5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2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9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6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3346C-7BB5-4685-BD33-C2C011545D24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327588-7703-42CF-B1F5-626A2AD0CDE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3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7158" y="782781"/>
            <a:ext cx="8001000" cy="1711037"/>
          </a:xfrm>
        </p:spPr>
        <p:txBody>
          <a:bodyPr/>
          <a:lstStyle/>
          <a:p>
            <a:r>
              <a:rPr lang="uk-UA" dirty="0"/>
              <a:t>Перевірка елементів </a:t>
            </a:r>
            <a:r>
              <a:rPr lang="en-US" dirty="0"/>
              <a:t>UI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r>
              <a:rPr lang="uk-U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Чернецький  Василь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170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є кращим вибором?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Достатньо одно </a:t>
            </a:r>
            <a:r>
              <a:rPr lang="en-US" dirty="0"/>
              <a:t>checkbox</a:t>
            </a:r>
            <a:r>
              <a:rPr lang="uk-UA" dirty="0"/>
              <a:t>-у </a:t>
            </a:r>
            <a:r>
              <a:rPr lang="en-US" dirty="0"/>
              <a:t>“don’t show this again”</a:t>
            </a:r>
            <a:endParaRPr lang="uk-UA" dirty="0"/>
          </a:p>
        </p:txBody>
      </p:sp>
      <p:pic>
        <p:nvPicPr>
          <p:cNvPr id="4" name="Picture 312"/>
          <p:cNvPicPr/>
          <p:nvPr/>
        </p:nvPicPr>
        <p:blipFill>
          <a:blip r:embed="rId2"/>
          <a:stretch>
            <a:fillRect/>
          </a:stretch>
        </p:blipFill>
        <p:spPr>
          <a:xfrm>
            <a:off x="4949991" y="2177384"/>
            <a:ext cx="2297979" cy="9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це найкраща реалізація інтерфейсу?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не є </a:t>
            </a:r>
            <a:r>
              <a:rPr lang="ru-RU" dirty="0" err="1"/>
              <a:t>найкращою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прапорці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вертикально.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334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037" y="2139559"/>
            <a:ext cx="8239256" cy="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Який стан у </a:t>
            </a:r>
            <a:r>
              <a:rPr lang="uk-UA" b="1" dirty="0" err="1"/>
              <a:t>checkbox</a:t>
            </a:r>
            <a:r>
              <a:rPr lang="uk-UA" b="1" dirty="0"/>
              <a:t>-у?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Стан у </a:t>
            </a:r>
            <a:r>
              <a:rPr lang="en-US" dirty="0"/>
              <a:t>checkbox</a:t>
            </a:r>
            <a:r>
              <a:rPr lang="uk-UA" dirty="0"/>
              <a:t>-а невизначений, оскільки користувач ще не натискав на нього.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 descr="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12" y="2301584"/>
            <a:ext cx="3353908" cy="455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01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ми можемо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як індикатори прогресу?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Так,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індикаторів</a:t>
            </a:r>
            <a:r>
              <a:rPr lang="ru-RU" dirty="0"/>
              <a:t> </a:t>
            </a:r>
            <a:r>
              <a:rPr lang="ru-RU" dirty="0" err="1"/>
              <a:t>прогресу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4" name="Рисунок 3" descr="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19" y="2313709"/>
            <a:ext cx="3690693" cy="1413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01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можемо ми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виконання операцій?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0" y="1891144"/>
            <a:ext cx="10018713" cy="3124201"/>
          </a:xfrm>
        </p:spPr>
        <p:txBody>
          <a:bodyPr/>
          <a:lstStyle/>
          <a:p>
            <a:r>
              <a:rPr lang="uk-UA" dirty="0"/>
              <a:t>Ні. Звичайні кнопки повинні бути використані.</a:t>
            </a:r>
          </a:p>
        </p:txBody>
      </p:sp>
    </p:spTree>
    <p:extLst>
      <p:ext uri="{BB962C8B-B14F-4D97-AF65-F5344CB8AC3E}">
        <p14:creationId xmlns:p14="http://schemas.microsoft.com/office/powerpoint/2010/main" val="377269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можемо ми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динамічного відображення інших елементів управління, які були вибрані в </a:t>
            </a:r>
            <a:r>
              <a:rPr lang="uk-UA" b="1" dirty="0" err="1"/>
              <a:t>checkbox</a:t>
            </a:r>
            <a:r>
              <a:rPr lang="uk-UA" b="1" dirty="0"/>
              <a:t>-і.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1946563"/>
            <a:ext cx="10018713" cy="3124201"/>
          </a:xfrm>
        </p:spPr>
        <p:txBody>
          <a:bodyPr/>
          <a:lstStyle/>
          <a:p>
            <a:r>
              <a:rPr lang="uk-UA" dirty="0"/>
              <a:t> Так, якщо це необхідно для розвантаження графічного інтерфейсу.</a:t>
            </a:r>
          </a:p>
        </p:txBody>
      </p:sp>
    </p:spTree>
    <p:extLst>
      <p:ext uri="{BB962C8B-B14F-4D97-AF65-F5344CB8AC3E}">
        <p14:creationId xmlns:p14="http://schemas.microsoft.com/office/powerpoint/2010/main" val="121320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ми можемо використовувати </a:t>
            </a:r>
            <a:r>
              <a:rPr lang="uk-UA" b="1" dirty="0" err="1"/>
              <a:t>checkbox</a:t>
            </a:r>
            <a:r>
              <a:rPr lang="uk-UA" b="1" dirty="0"/>
              <a:t>-и для </a:t>
            </a:r>
            <a:r>
              <a:rPr lang="uk-UA" b="1" dirty="0" err="1"/>
              <a:t>відбраження</a:t>
            </a:r>
            <a:r>
              <a:rPr lang="uk-UA" b="1" dirty="0"/>
              <a:t> інших вікон, таких як діалогові вікна та інше?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</a:t>
            </a:r>
            <a:r>
              <a:rPr lang="uk-UA" dirty="0" err="1"/>
              <a:t>Повині</a:t>
            </a:r>
            <a:r>
              <a:rPr lang="uk-UA" dirty="0"/>
              <a:t> бути використанні звичайні кнопки.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276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52" y="332509"/>
            <a:ext cx="10463933" cy="1773381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Чи є якісь неточності у зв’язках </a:t>
            </a:r>
            <a:r>
              <a:rPr lang="uk-UA" b="1" dirty="0" err="1"/>
              <a:t>radio</a:t>
            </a:r>
            <a:r>
              <a:rPr lang="uk-UA" b="1" dirty="0"/>
              <a:t> кнопок та </a:t>
            </a:r>
            <a:r>
              <a:rPr lang="uk-UA" b="1" dirty="0" err="1"/>
              <a:t>checkbox-ів</a:t>
            </a:r>
            <a:r>
              <a:rPr lang="uk-UA" b="1" dirty="0"/>
              <a:t>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08063" y="4204853"/>
            <a:ext cx="10018713" cy="3124201"/>
          </a:xfrm>
        </p:spPr>
        <p:txBody>
          <a:bodyPr/>
          <a:lstStyle/>
          <a:p>
            <a:r>
              <a:rPr lang="uk-UA" dirty="0"/>
              <a:t>Було б зручно </a:t>
            </a:r>
            <a:r>
              <a:rPr lang="uk-UA" dirty="0" err="1"/>
              <a:t>якщоб</a:t>
            </a:r>
            <a:r>
              <a:rPr lang="uk-UA" dirty="0"/>
              <a:t> </a:t>
            </a:r>
            <a:r>
              <a:rPr lang="uk-UA" dirty="0" err="1"/>
              <a:t>группа</a:t>
            </a:r>
            <a:r>
              <a:rPr lang="uk-UA" dirty="0"/>
              <a:t> </a:t>
            </a:r>
            <a:r>
              <a:rPr lang="ru-RU" dirty="0" err="1"/>
              <a:t>checkbox</a:t>
            </a:r>
            <a:r>
              <a:rPr lang="uk-UA" dirty="0"/>
              <a:t>-</a:t>
            </a:r>
            <a:r>
              <a:rPr lang="uk-UA" dirty="0" err="1"/>
              <a:t>ів</a:t>
            </a:r>
            <a:r>
              <a:rPr lang="uk-UA" dirty="0"/>
              <a:t> відображалась на екрані тільки після активації </a:t>
            </a:r>
            <a:r>
              <a:rPr lang="uk-UA" dirty="0" err="1"/>
              <a:t>radio</a:t>
            </a:r>
            <a:r>
              <a:rPr lang="uk-UA" dirty="0"/>
              <a:t> кнопки «</a:t>
            </a:r>
            <a:r>
              <a:rPr lang="en-US" dirty="0"/>
              <a:t>Custom</a:t>
            </a:r>
            <a:r>
              <a:rPr lang="uk-UA" dirty="0"/>
              <a:t>».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498"/>
          <p:cNvPicPr/>
          <p:nvPr/>
        </p:nvPicPr>
        <p:blipFill>
          <a:blip r:embed="rId2"/>
          <a:stretch>
            <a:fillRect/>
          </a:stretch>
        </p:blipFill>
        <p:spPr>
          <a:xfrm>
            <a:off x="4610966" y="1768854"/>
            <a:ext cx="3632488" cy="27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Це найкраща реалізація інтерфейсу?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</a:t>
            </a:r>
          </a:p>
        </p:txBody>
      </p:sp>
      <p:pic>
        <p:nvPicPr>
          <p:cNvPr id="4" name="Picture 524"/>
          <p:cNvPicPr/>
          <p:nvPr/>
        </p:nvPicPr>
        <p:blipFill>
          <a:blip r:embed="rId2"/>
          <a:stretch>
            <a:fillRect/>
          </a:stretch>
        </p:blipFill>
        <p:spPr>
          <a:xfrm>
            <a:off x="4048826" y="2147454"/>
            <a:ext cx="4321652" cy="13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 інтерфейс може бути покращений?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Потрібно видалити слово “</a:t>
            </a:r>
            <a:r>
              <a:rPr lang="en-US" dirty="0"/>
              <a:t>Alignment</a:t>
            </a:r>
            <a:r>
              <a:rPr lang="uk-UA" dirty="0"/>
              <a:t>”, оскільки “</a:t>
            </a:r>
            <a:r>
              <a:rPr lang="en-US" dirty="0"/>
              <a:t>Select an alignment</a:t>
            </a:r>
            <a:r>
              <a:rPr lang="uk-UA" dirty="0"/>
              <a:t>” вже вказує на призначення радіо кнопок.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538"/>
          <p:cNvPicPr/>
          <p:nvPr/>
        </p:nvPicPr>
        <p:blipFill>
          <a:blip r:embed="rId2"/>
          <a:stretch>
            <a:fillRect/>
          </a:stretch>
        </p:blipFill>
        <p:spPr>
          <a:xfrm>
            <a:off x="5174431" y="1824227"/>
            <a:ext cx="1946805" cy="14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Чи є якісь неточності в інтерфейсі?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24943" y="3171955"/>
            <a:ext cx="10018713" cy="1519989"/>
          </a:xfrm>
        </p:spPr>
        <p:txBody>
          <a:bodyPr/>
          <a:lstStyle/>
          <a:p>
            <a:r>
              <a:rPr lang="uk-UA" dirty="0"/>
              <a:t>Так. Кнопка </a:t>
            </a:r>
            <a:r>
              <a:rPr lang="uk-UA" dirty="0" err="1"/>
              <a:t>Cancel</a:t>
            </a:r>
            <a:r>
              <a:rPr lang="uk-UA" dirty="0"/>
              <a:t> має завжди бути доступною 2. </a:t>
            </a:r>
          </a:p>
        </p:txBody>
      </p:sp>
      <p:pic>
        <p:nvPicPr>
          <p:cNvPr id="12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4340187" y="2251910"/>
            <a:ext cx="3552909" cy="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це найкращий спосіб розміщення </a:t>
            </a:r>
            <a:r>
              <a:rPr lang="uk-UA" b="1" dirty="0" err="1"/>
              <a:t>radio</a:t>
            </a:r>
            <a:r>
              <a:rPr lang="uk-UA" b="1" dirty="0"/>
              <a:t> кнопок?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</a:t>
            </a:r>
          </a:p>
        </p:txBody>
      </p:sp>
      <p:pic>
        <p:nvPicPr>
          <p:cNvPr id="4" name="Picture 56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291" y="2441862"/>
            <a:ext cx="4735182" cy="4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Чи правильно залишати поля вводу та </a:t>
            </a:r>
            <a:r>
              <a:rPr lang="uk-UA" b="1" dirty="0" err="1"/>
              <a:t>випадаючі</a:t>
            </a:r>
            <a:r>
              <a:rPr lang="uk-UA" b="1" dirty="0"/>
              <a:t> списки, які можуть редагуватися, доступними, якщо вони прив’язані до кнопки.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4190998"/>
            <a:ext cx="10018713" cy="3124201"/>
          </a:xfrm>
        </p:spPr>
        <p:txBody>
          <a:bodyPr/>
          <a:lstStyle/>
          <a:p>
            <a:r>
              <a:rPr lang="ru-RU" dirty="0"/>
              <a:t>Поле вводу </a:t>
            </a:r>
            <a:r>
              <a:rPr lang="ru-RU" dirty="0" err="1"/>
              <a:t>повинне</a:t>
            </a:r>
            <a:r>
              <a:rPr lang="ru-RU" dirty="0"/>
              <a:t> бути </a:t>
            </a:r>
            <a:r>
              <a:rPr lang="ru-RU" dirty="0" err="1"/>
              <a:t>відключене</a:t>
            </a:r>
            <a:r>
              <a:rPr lang="ru-RU" dirty="0"/>
              <a:t> до того моменту, </a:t>
            </a:r>
            <a:r>
              <a:rPr lang="ru-RU" dirty="0" err="1"/>
              <a:t>поки</a:t>
            </a:r>
            <a:r>
              <a:rPr lang="ru-RU" dirty="0"/>
              <a:t> не буде </a:t>
            </a:r>
            <a:r>
              <a:rPr lang="ru-RU" dirty="0" err="1"/>
              <a:t>обрана</a:t>
            </a:r>
            <a:r>
              <a:rPr lang="ru-RU" dirty="0"/>
              <a:t>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радіо</a:t>
            </a:r>
            <a:r>
              <a:rPr lang="ru-RU" dirty="0"/>
              <a:t> кнопка.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58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3117" y="2438399"/>
            <a:ext cx="2740411" cy="20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Що таке </a:t>
            </a:r>
            <a:r>
              <a:rPr lang="uk-UA" b="1" dirty="0" err="1"/>
              <a:t>list-box</a:t>
            </a:r>
            <a:r>
              <a:rPr lang="uk-UA" b="1" dirty="0"/>
              <a:t>, </a:t>
            </a:r>
            <a:r>
              <a:rPr lang="uk-UA" b="1" dirty="0" err="1"/>
              <a:t>drop-down</a:t>
            </a:r>
            <a:r>
              <a:rPr lang="uk-UA" b="1" dirty="0"/>
              <a:t> </a:t>
            </a:r>
            <a:r>
              <a:rPr lang="uk-UA" b="1" dirty="0" err="1"/>
              <a:t>list</a:t>
            </a:r>
            <a:r>
              <a:rPr lang="uk-UA" b="1" dirty="0"/>
              <a:t>, </a:t>
            </a:r>
            <a:r>
              <a:rPr lang="uk-UA" b="1" dirty="0" err="1"/>
              <a:t>combobox</a:t>
            </a:r>
            <a:r>
              <a:rPr lang="uk-UA" b="1" dirty="0"/>
              <a:t>? Які є дві типи </a:t>
            </a:r>
            <a:r>
              <a:rPr lang="uk-UA" b="1" dirty="0" err="1"/>
              <a:t>combobox</a:t>
            </a:r>
            <a:r>
              <a:rPr lang="uk-UA" b="1" dirty="0"/>
              <a:t>-у?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List-box</a:t>
            </a:r>
            <a:r>
              <a:rPr lang="uk-UA" dirty="0"/>
              <a:t> дозволяє користувачу вибирати один або декілька пунктів із статичного багаторядкового списку.</a:t>
            </a:r>
          </a:p>
          <a:p>
            <a:r>
              <a:rPr lang="uk-UA" dirty="0" err="1"/>
              <a:t>Drop-down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 дозволяє користувачу вибрати одне значення зі списку.</a:t>
            </a:r>
          </a:p>
          <a:p>
            <a:r>
              <a:rPr lang="uk-UA" dirty="0" err="1"/>
              <a:t>Combobox</a:t>
            </a:r>
            <a:r>
              <a:rPr lang="uk-UA" dirty="0"/>
              <a:t> поєднує в собі текстове поле та випадний список. </a:t>
            </a:r>
            <a:r>
              <a:rPr lang="uk-UA" dirty="0" err="1"/>
              <a:t>Combobox</a:t>
            </a:r>
            <a:r>
              <a:rPr lang="uk-UA" dirty="0"/>
              <a:t> може мати можливість редагування або ні.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574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Є числа від 1 до 31(дні місяця) в </a:t>
            </a:r>
            <a:r>
              <a:rPr lang="uk-UA" b="1" dirty="0" err="1"/>
              <a:t>drop-down</a:t>
            </a:r>
            <a:r>
              <a:rPr lang="uk-UA" b="1" dirty="0"/>
              <a:t> списку. Як ми можемо вибрати            5-тий?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натиснути на нього лівою кнопкою мишки. Деякі реалізації випадного списку дозволяють обирати елементи вводом, тоді достатньо буде ввести цифру 5.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816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Є числа від 1 до 31(дні місяця) в </a:t>
            </a:r>
            <a:r>
              <a:rPr lang="uk-UA" b="1" dirty="0" err="1"/>
              <a:t>drop-down</a:t>
            </a:r>
            <a:r>
              <a:rPr lang="uk-UA" b="1" dirty="0"/>
              <a:t> списку. Як ми можемо змінити вибір між 3 , 30 та 31?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Натиснути на елемент «</a:t>
            </a:r>
            <a:r>
              <a:rPr lang="uk-UA" dirty="0" err="1"/>
              <a:t>drop-down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», вибрати «3», перейти в кінець </a:t>
            </a:r>
            <a:r>
              <a:rPr lang="uk-UA" dirty="0" err="1"/>
              <a:t>випадаючого</a:t>
            </a:r>
            <a:r>
              <a:rPr lang="uk-UA" dirty="0"/>
              <a:t> списку за допомогою «</a:t>
            </a:r>
            <a:r>
              <a:rPr lang="uk-UA" dirty="0" err="1"/>
              <a:t>scroll-bar</a:t>
            </a:r>
            <a:r>
              <a:rPr lang="uk-UA" dirty="0"/>
              <a:t>», вибрати «30» та «31».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950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b="1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їх елементів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967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Чи є якісь неточності в інтерфейсі?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Ні</a:t>
            </a:r>
          </a:p>
        </p:txBody>
      </p:sp>
      <p:pic>
        <p:nvPicPr>
          <p:cNvPr id="4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4715580" y="1941742"/>
            <a:ext cx="3236058" cy="12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Чи є якісь неточності в інтерфейсі?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Так. При наведенні курсора на поле він має стати вказівником, і показати додаткову інформацію про поле.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4396357" y="2053502"/>
            <a:ext cx="3722825" cy="9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/>
              <a:t>Як можна позначити </a:t>
            </a:r>
            <a:r>
              <a:rPr lang="uk-UA" b="1" dirty="0" err="1"/>
              <a:t>checkbox</a:t>
            </a:r>
            <a:r>
              <a:rPr lang="uk-UA" dirty="0"/>
              <a:t>?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1766454"/>
            <a:ext cx="10018713" cy="3124201"/>
          </a:xfrm>
        </p:spPr>
        <p:txBody>
          <a:bodyPr/>
          <a:lstStyle/>
          <a:p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натиснути</a:t>
            </a:r>
            <a:r>
              <a:rPr lang="ru-RU" dirty="0"/>
              <a:t> на </a:t>
            </a:r>
            <a:r>
              <a:rPr lang="ru-RU" dirty="0" err="1"/>
              <a:t>нього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65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602673"/>
            <a:ext cx="10907279" cy="1752599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Секція «Стать» реалізована на екрані знизу. Опишіть слабкі сторони реалізації та запропонуйте покращення.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Слабкою стороною є те, що незрозуміло який саме стан користувач позначає, потрібно було реалізувати дві радіо кнопки.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17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70" y="2543058"/>
            <a:ext cx="2244791" cy="6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7" y="235526"/>
            <a:ext cx="10616333" cy="2202872"/>
          </a:xfrm>
        </p:spPr>
        <p:txBody>
          <a:bodyPr>
            <a:normAutofit/>
          </a:bodyPr>
          <a:lstStyle/>
          <a:p>
            <a:pPr lvl="0"/>
            <a:r>
              <a:rPr lang="uk-UA" b="1" dirty="0"/>
              <a:t>Будь ласка, запропонуйте покращення для частини екрану позначеного нижче.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4627419"/>
            <a:ext cx="10018713" cy="2119745"/>
          </a:xfrm>
        </p:spPr>
        <p:txBody>
          <a:bodyPr/>
          <a:lstStyle/>
          <a:p>
            <a:r>
              <a:rPr lang="uk-UA" dirty="0"/>
              <a:t>Потрібно замінити кнопку “</a:t>
            </a:r>
            <a:r>
              <a:rPr lang="en-US" dirty="0"/>
              <a:t>no thanks</a:t>
            </a:r>
            <a:r>
              <a:rPr lang="uk-UA" dirty="0"/>
              <a:t> ” на “</a:t>
            </a:r>
            <a:r>
              <a:rPr lang="en-US" dirty="0"/>
              <a:t>select bonus</a:t>
            </a:r>
            <a:r>
              <a:rPr lang="uk-UA" dirty="0"/>
              <a:t>”, і виділену область слід було б відображати лише при активації кнопки “</a:t>
            </a:r>
            <a:r>
              <a:rPr lang="en-US" dirty="0"/>
              <a:t>select bonus</a:t>
            </a:r>
            <a:r>
              <a:rPr lang="uk-UA" dirty="0"/>
              <a:t>”.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Picture 224"/>
          <p:cNvPicPr/>
          <p:nvPr/>
        </p:nvPicPr>
        <p:blipFill>
          <a:blip r:embed="rId2"/>
          <a:stretch>
            <a:fillRect/>
          </a:stretch>
        </p:blipFill>
        <p:spPr>
          <a:xfrm>
            <a:off x="4962208" y="2099512"/>
            <a:ext cx="2436120" cy="23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/>
              <a:t>Запропонуйте рекомендації по покращенню інтерфейсу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Checkbox</a:t>
            </a:r>
            <a:r>
              <a:rPr lang="uk-UA" dirty="0"/>
              <a:t>-и повинні бути замінені на </a:t>
            </a:r>
            <a:r>
              <a:rPr lang="en-US" dirty="0"/>
              <a:t>radio</a:t>
            </a:r>
            <a:r>
              <a:rPr lang="uk-UA" dirty="0"/>
              <a:t> кнопки, щоб одночасно користувач міг вибрати лише один варіант.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4994268" y="2247898"/>
            <a:ext cx="2998795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6779" y="658090"/>
            <a:ext cx="10394659" cy="1842654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буде кращим вибором? (Вибрати між </a:t>
            </a:r>
            <a:r>
              <a:rPr lang="uk-UA" b="1" dirty="0" err="1"/>
              <a:t>горзонтальним</a:t>
            </a:r>
            <a:r>
              <a:rPr lang="uk-UA" b="1" dirty="0"/>
              <a:t> та вертикальним режимом. Горизонтальний вибраний за замовчуванням. )</a:t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46779" y="3458257"/>
            <a:ext cx="10018713" cy="3124201"/>
          </a:xfrm>
        </p:spPr>
        <p:txBody>
          <a:bodyPr/>
          <a:lstStyle/>
          <a:p>
            <a:r>
              <a:rPr lang="uk-UA" dirty="0"/>
              <a:t>Так, використання двох радіо кнопок в цьому випадку було б доцільнішим, оскільки використання одного </a:t>
            </a:r>
            <a:r>
              <a:rPr lang="en-US" dirty="0"/>
              <a:t>checkbox</a:t>
            </a:r>
            <a:r>
              <a:rPr lang="uk-UA" dirty="0"/>
              <a:t>-</a:t>
            </a:r>
            <a:r>
              <a:rPr lang="en-US" dirty="0"/>
              <a:t>y</a:t>
            </a:r>
            <a:r>
              <a:rPr lang="uk-UA" dirty="0"/>
              <a:t> для користувача може бути незрозумілим.</a:t>
            </a:r>
          </a:p>
          <a:p>
            <a:endParaRPr lang="uk-UA" dirty="0"/>
          </a:p>
        </p:txBody>
      </p:sp>
      <p:pic>
        <p:nvPicPr>
          <p:cNvPr id="4" name="Picture 280"/>
          <p:cNvPicPr/>
          <p:nvPr/>
        </p:nvPicPr>
        <p:blipFill>
          <a:blip r:embed="rId2"/>
          <a:stretch>
            <a:fillRect/>
          </a:stretch>
        </p:blipFill>
        <p:spPr>
          <a:xfrm>
            <a:off x="5348701" y="3062628"/>
            <a:ext cx="2014867" cy="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Паралакс</Template>
  <TotalTime>29</TotalTime>
  <Words>682</Words>
  <Application>Microsoft Office PowerPoint</Application>
  <PresentationFormat>Широкий екран</PresentationFormat>
  <Paragraphs>53</Paragraphs>
  <Slides>25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Corbel</vt:lpstr>
      <vt:lpstr>Verdana</vt:lpstr>
      <vt:lpstr>Паралакс</vt:lpstr>
      <vt:lpstr>Перевірка елементів UI</vt:lpstr>
      <vt:lpstr>Чи є якісь неточності в інтерфейсі?</vt:lpstr>
      <vt:lpstr>Чи є якісь неточності в інтерфейсі? </vt:lpstr>
      <vt:lpstr>Чи є якісь неточності в інтерфейсі? </vt:lpstr>
      <vt:lpstr>Як можна позначити checkbox? </vt:lpstr>
      <vt:lpstr>Секція «Стать» реалізована на екрані знизу. Опишіть слабкі сторони реалізації та запропонуйте покращення. </vt:lpstr>
      <vt:lpstr>Будь ласка, запропонуйте покращення для частини екрану позначеного нижче. </vt:lpstr>
      <vt:lpstr>Запропонуйте рекомендації по покращенню інтерфейсу </vt:lpstr>
      <vt:lpstr>Чи radio кнопка буде кращим вибором? (Вибрати між горзонтальним та вертикальним режимом. Горизонтальний вибраний за замовчуванням. ) </vt:lpstr>
      <vt:lpstr>Чи radio кнопка є кращим вибором? </vt:lpstr>
      <vt:lpstr>Чи це найкраща реалізація інтерфейсу? </vt:lpstr>
      <vt:lpstr>Який стан у checkbox-у? </vt:lpstr>
      <vt:lpstr>Чи ми можемо використовувати checkbox-и як індикатори прогресу? </vt:lpstr>
      <vt:lpstr>Чи можемо ми використовувати checkbox-и для виконання операцій? </vt:lpstr>
      <vt:lpstr>Чи можемо ми використовувати checkbox-и для динамічного відображення інших елементів управління, які були вибрані в checkbox-і. </vt:lpstr>
      <vt:lpstr>Чи ми можемо використовувати checkbox-и для відбраження інших вікон, таких як діалогові вікна та інше? </vt:lpstr>
      <vt:lpstr>Чи є якісь неточності у зв’язках radio кнопок та checkbox-ів? </vt:lpstr>
      <vt:lpstr>Це найкраща реалізація інтерфейсу? </vt:lpstr>
      <vt:lpstr>Як інтерфейс може бути покращений? </vt:lpstr>
      <vt:lpstr>Чи це найкращий спосіб розміщення radio кнопок? </vt:lpstr>
      <vt:lpstr>Чи правильно залишати поля вводу та випадаючі списки, які можуть редагуватися, доступними, якщо вони прив’язані до кнопки. </vt:lpstr>
      <vt:lpstr>Що таке list-box, drop-down list, combobox? Які є дві типи combobox-у? </vt:lpstr>
      <vt:lpstr>Є числа від 1 до 31(дні місяця) в drop-down списку. Як ми можемо вибрати            5-тий? </vt:lpstr>
      <vt:lpstr>Є числа від 1 до 31(дні місяця) в drop-down списку. Як ми можемо змінити вибір між 3 , 30 та 31? 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Перевірка елементів UI</dc:title>
  <dc:creator>Vasyl Chernetsky</dc:creator>
  <cp:lastModifiedBy>Vasyl Chernetsky</cp:lastModifiedBy>
  <cp:revision>6</cp:revision>
  <dcterms:created xsi:type="dcterms:W3CDTF">2016-04-10T15:27:22Z</dcterms:created>
  <dcterms:modified xsi:type="dcterms:W3CDTF">2016-04-10T15:56:56Z</dcterms:modified>
</cp:coreProperties>
</file>