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2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0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0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9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3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5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06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6769" y="1824789"/>
            <a:ext cx="9688875" cy="2262781"/>
          </a:xfrm>
        </p:spPr>
        <p:txBody>
          <a:bodyPr/>
          <a:lstStyle/>
          <a:p>
            <a:r>
              <a:rPr lang="uk-UA" dirty="0"/>
              <a:t>Розгалуження та злиття в </a:t>
            </a:r>
            <a:r>
              <a:rPr lang="en-US" dirty="0" err="1"/>
              <a:t>git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49610" y="4424454"/>
            <a:ext cx="9688875" cy="1126283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Підготував студент групи ПІ-13-2</a:t>
            </a:r>
          </a:p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Чернецький  Василь</a:t>
            </a:r>
          </a:p>
        </p:txBody>
      </p:sp>
    </p:spTree>
    <p:extLst>
      <p:ext uri="{BB962C8B-B14F-4D97-AF65-F5344CB8AC3E}">
        <p14:creationId xmlns:p14="http://schemas.microsoft.com/office/powerpoint/2010/main" val="382115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Коміт</a:t>
            </a:r>
            <a:r>
              <a:rPr lang="en-US" dirty="0"/>
              <a:t> 11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9597" y="2079494"/>
            <a:ext cx="8319485" cy="1909719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Переходимо на </a:t>
            </a:r>
            <a:r>
              <a:rPr lang="en-US" dirty="0"/>
              <a:t>issv2</a:t>
            </a:r>
          </a:p>
          <a:p>
            <a:r>
              <a:rPr lang="uk-UA" dirty="0"/>
              <a:t>Перейменовуємо файли </a:t>
            </a:r>
            <a:r>
              <a:rPr lang="en-US" dirty="0" err="1"/>
              <a:t>octohoneybadger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octowolverine</a:t>
            </a:r>
            <a:r>
              <a:rPr lang="en-US" dirty="0"/>
              <a:t> </a:t>
            </a:r>
            <a:r>
              <a:rPr lang="uk-UA" dirty="0"/>
              <a:t>на </a:t>
            </a:r>
            <a:r>
              <a:rPr lang="en-US" dirty="0" err="1"/>
              <a:t>oclohoneybadger</a:t>
            </a:r>
            <a:r>
              <a:rPr lang="en-US" dirty="0"/>
              <a:t>-female </a:t>
            </a:r>
            <a:r>
              <a:rPr lang="uk-UA" dirty="0"/>
              <a:t>та </a:t>
            </a:r>
            <a:r>
              <a:rPr lang="en-US" dirty="0" err="1"/>
              <a:t>octowolverine</a:t>
            </a:r>
            <a:r>
              <a:rPr lang="en-US" dirty="0"/>
              <a:t>-female </a:t>
            </a:r>
            <a:r>
              <a:rPr lang="uk-UA" dirty="0"/>
              <a:t>та додаємо файли </a:t>
            </a:r>
            <a:r>
              <a:rPr lang="en-US" dirty="0" err="1"/>
              <a:t>octohoneybadger</a:t>
            </a:r>
            <a:r>
              <a:rPr lang="en-US" dirty="0"/>
              <a:t>-male </a:t>
            </a:r>
            <a:r>
              <a:rPr lang="uk-UA" dirty="0"/>
              <a:t>та </a:t>
            </a:r>
            <a:r>
              <a:rPr lang="en-US" dirty="0" err="1"/>
              <a:t>octohoneybadger</a:t>
            </a:r>
            <a:r>
              <a:rPr lang="en-US" dirty="0"/>
              <a:t>-male</a:t>
            </a:r>
          </a:p>
          <a:p>
            <a:r>
              <a:rPr lang="uk-UA" dirty="0"/>
              <a:t>Індексуємо всі файли командою </a:t>
            </a:r>
            <a:r>
              <a:rPr lang="en-US" dirty="0" err="1"/>
              <a:t>git</a:t>
            </a:r>
            <a:r>
              <a:rPr lang="en-US" dirty="0"/>
              <a:t> add . </a:t>
            </a:r>
            <a:r>
              <a:rPr lang="uk-UA" dirty="0"/>
              <a:t>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  <a:p>
            <a:endParaRPr lang="uk-UA" dirty="0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601" y="4518602"/>
            <a:ext cx="7349479" cy="1818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64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uk-UA" dirty="0"/>
              <a:t>Створення гілки </a:t>
            </a:r>
            <a:r>
              <a:rPr lang="en-US" dirty="0" err="1"/>
              <a:t>dumbidea</a:t>
            </a:r>
            <a:r>
              <a:rPr lang="uk-UA" dirty="0"/>
              <a:t>, </a:t>
            </a:r>
            <a:r>
              <a:rPr lang="uk-UA" dirty="0" err="1"/>
              <a:t>коміти</a:t>
            </a:r>
            <a:r>
              <a:rPr lang="uk-UA" dirty="0"/>
              <a:t> 12 і 13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5220" y="2223872"/>
            <a:ext cx="8319485" cy="1909719"/>
          </a:xfrm>
        </p:spPr>
        <p:txBody>
          <a:bodyPr>
            <a:normAutofit fontScale="92500"/>
          </a:bodyPr>
          <a:lstStyle/>
          <a:p>
            <a:r>
              <a:rPr lang="uk-UA" dirty="0"/>
              <a:t>Переходимо на гілку </a:t>
            </a:r>
            <a:r>
              <a:rPr lang="en-US" dirty="0"/>
              <a:t>master</a:t>
            </a:r>
            <a:endParaRPr lang="uk-UA" dirty="0"/>
          </a:p>
          <a:p>
            <a:r>
              <a:rPr lang="uk-UA" dirty="0"/>
              <a:t>Створюємо гілку </a:t>
            </a:r>
            <a:r>
              <a:rPr lang="en-US" dirty="0" err="1"/>
              <a:t>dumbidea</a:t>
            </a:r>
            <a:endParaRPr lang="en-US" dirty="0"/>
          </a:p>
          <a:p>
            <a:r>
              <a:rPr lang="uk-UA" dirty="0"/>
              <a:t>Створюємо файл </a:t>
            </a:r>
            <a:r>
              <a:rPr lang="en-US" dirty="0"/>
              <a:t>octooctopus.txt, </a:t>
            </a:r>
            <a:r>
              <a:rPr lang="uk-UA" dirty="0"/>
              <a:t>індексуємо його та </a:t>
            </a:r>
            <a:r>
              <a:rPr lang="uk-UA" dirty="0" err="1"/>
              <a:t>комітимо</a:t>
            </a:r>
            <a:endParaRPr lang="uk-UA" dirty="0"/>
          </a:p>
          <a:p>
            <a:r>
              <a:rPr lang="uk-UA" dirty="0"/>
              <a:t>Видаляємо файл </a:t>
            </a:r>
            <a:r>
              <a:rPr lang="en-US" dirty="0"/>
              <a:t>octooctopus.txt</a:t>
            </a:r>
            <a:r>
              <a:rPr lang="uk-UA" dirty="0"/>
              <a:t>, індексуємо все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97" y="4794835"/>
            <a:ext cx="7075855" cy="1750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64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Фінальна схема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513" y="2100263"/>
            <a:ext cx="3345882" cy="44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Ініціалізація </a:t>
            </a:r>
            <a:r>
              <a:rPr lang="uk-UA" dirty="0" err="1"/>
              <a:t>репозиторію</a:t>
            </a:r>
            <a:endParaRPr lang="uk-UA" dirty="0"/>
          </a:p>
        </p:txBody>
      </p:sp>
      <p:pic>
        <p:nvPicPr>
          <p:cNvPr id="7" name="Місце для вмісту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097" y="3284903"/>
            <a:ext cx="8354640" cy="7978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67097" y="1905000"/>
            <a:ext cx="9425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Для того, щоб почати роботу з </a:t>
            </a:r>
            <a:r>
              <a:rPr lang="en-US" sz="2400" dirty="0" err="1"/>
              <a:t>git</a:t>
            </a:r>
            <a:r>
              <a:rPr lang="uk-UA" sz="2400" dirty="0"/>
              <a:t>, необхідно створити </a:t>
            </a:r>
            <a:r>
              <a:rPr lang="uk-UA" sz="2400" dirty="0" err="1"/>
              <a:t>репозиторій</a:t>
            </a:r>
            <a:r>
              <a:rPr lang="uk-UA" sz="2400" dirty="0"/>
              <a:t>. Для цього використовується команда </a:t>
            </a:r>
            <a:r>
              <a:rPr lang="en-US" sz="2400" dirty="0"/>
              <a:t>“</a:t>
            </a:r>
            <a:r>
              <a:rPr lang="en-US" sz="2400" b="1" dirty="0" err="1"/>
              <a:t>git</a:t>
            </a:r>
            <a:r>
              <a:rPr lang="en-US" sz="2400" b="1" dirty="0"/>
              <a:t> </a:t>
            </a:r>
            <a:r>
              <a:rPr lang="en-US" sz="2400" b="1" dirty="0" err="1"/>
              <a:t>init</a:t>
            </a:r>
            <a:r>
              <a:rPr lang="en-US" sz="2400" dirty="0"/>
              <a:t>”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2118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Перший </a:t>
            </a:r>
            <a:r>
              <a:rPr lang="uk-UA" dirty="0" err="1"/>
              <a:t>коміт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188159" y="1792936"/>
            <a:ext cx="8915400" cy="2572868"/>
          </a:xfrm>
        </p:spPr>
        <p:txBody>
          <a:bodyPr/>
          <a:lstStyle/>
          <a:p>
            <a:r>
              <a:rPr lang="uk-UA" dirty="0"/>
              <a:t>Додаємо в папку </a:t>
            </a:r>
            <a:r>
              <a:rPr lang="uk-UA" dirty="0" err="1"/>
              <a:t>репозиторію</a:t>
            </a:r>
            <a:r>
              <a:rPr lang="uk-UA" dirty="0"/>
              <a:t>  файл </a:t>
            </a:r>
            <a:r>
              <a:rPr lang="en-US" dirty="0"/>
              <a:t>octocat.txt</a:t>
            </a:r>
            <a:endParaRPr lang="uk-UA" dirty="0"/>
          </a:p>
          <a:p>
            <a:r>
              <a:rPr lang="uk-UA" dirty="0"/>
              <a:t>Виконуємо команду </a:t>
            </a:r>
            <a:r>
              <a:rPr lang="en-US" dirty="0" err="1"/>
              <a:t>git</a:t>
            </a:r>
            <a:r>
              <a:rPr lang="en-US" dirty="0"/>
              <a:t> add octocat.txt, </a:t>
            </a:r>
            <a:r>
              <a:rPr lang="uk-UA" dirty="0"/>
              <a:t>щоб індексувати цей файл</a:t>
            </a:r>
          </a:p>
          <a:p>
            <a:r>
              <a:rPr lang="uk-UA" dirty="0" err="1"/>
              <a:t>Комітимо</a:t>
            </a:r>
            <a:r>
              <a:rPr lang="uk-UA" dirty="0"/>
              <a:t> стан </a:t>
            </a:r>
            <a:r>
              <a:rPr lang="uk-UA" dirty="0" err="1"/>
              <a:t>репозиторію</a:t>
            </a:r>
            <a:r>
              <a:rPr lang="uk-UA" dirty="0"/>
              <a:t> командою </a:t>
            </a:r>
            <a:r>
              <a:rPr lang="en-US" dirty="0" err="1"/>
              <a:t>git</a:t>
            </a:r>
            <a:r>
              <a:rPr lang="en-US" dirty="0"/>
              <a:t> commit </a:t>
            </a:r>
            <a:r>
              <a:rPr lang="uk-UA" dirty="0"/>
              <a:t> з повідомленням </a:t>
            </a:r>
            <a:r>
              <a:rPr lang="en-US" dirty="0"/>
              <a:t>“added the </a:t>
            </a:r>
            <a:r>
              <a:rPr lang="en-US" dirty="0" err="1"/>
              <a:t>octocat</a:t>
            </a:r>
            <a:r>
              <a:rPr lang="en-US" dirty="0"/>
              <a:t>”</a:t>
            </a:r>
          </a:p>
          <a:p>
            <a:endParaRPr lang="uk-UA" dirty="0"/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59" y="3696340"/>
            <a:ext cx="8421747" cy="288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8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гілки </a:t>
            </a:r>
            <a:r>
              <a:rPr lang="en-US" dirty="0"/>
              <a:t>iss93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3824" y="1792936"/>
            <a:ext cx="8915400" cy="3777622"/>
          </a:xfrm>
        </p:spPr>
        <p:txBody>
          <a:bodyPr/>
          <a:lstStyle/>
          <a:p>
            <a:r>
              <a:rPr lang="uk-UA" dirty="0"/>
              <a:t>Командою </a:t>
            </a:r>
            <a:r>
              <a:rPr lang="en-US" dirty="0" err="1"/>
              <a:t>git</a:t>
            </a:r>
            <a:r>
              <a:rPr lang="en-US" dirty="0"/>
              <a:t> checkout –b iss93</a:t>
            </a:r>
            <a:r>
              <a:rPr lang="uk-UA" dirty="0"/>
              <a:t>, створюємо та переходимо на гілку </a:t>
            </a:r>
            <a:r>
              <a:rPr lang="en-US" dirty="0"/>
              <a:t>iss93</a:t>
            </a:r>
            <a:endParaRPr lang="uk-UA" dirty="0"/>
          </a:p>
          <a:p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octodog.txt</a:t>
            </a:r>
          </a:p>
          <a:p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4434585"/>
            <a:ext cx="9484692" cy="1790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095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Коміт</a:t>
            </a:r>
            <a:r>
              <a:rPr lang="uk-UA" dirty="0"/>
              <a:t> 3</a:t>
            </a:r>
            <a:r>
              <a:rPr lang="en-US" dirty="0"/>
              <a:t>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0926" y="1902230"/>
            <a:ext cx="8915400" cy="3777622"/>
          </a:xfrm>
        </p:spPr>
        <p:txBody>
          <a:bodyPr/>
          <a:lstStyle/>
          <a:p>
            <a:r>
              <a:rPr lang="uk-UA" dirty="0"/>
              <a:t>Повертаємося на гілку </a:t>
            </a:r>
            <a:r>
              <a:rPr lang="en-US" dirty="0"/>
              <a:t>master</a:t>
            </a:r>
            <a:endParaRPr lang="uk-UA" dirty="0"/>
          </a:p>
          <a:p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octocow.txt</a:t>
            </a:r>
          </a:p>
          <a:p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926" y="4323291"/>
            <a:ext cx="9495927" cy="1356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20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Коміт</a:t>
            </a:r>
            <a:r>
              <a:rPr lang="uk-UA" dirty="0"/>
              <a:t> 4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1765077" y="1953217"/>
            <a:ext cx="8915400" cy="3777622"/>
          </a:xfrm>
        </p:spPr>
        <p:txBody>
          <a:bodyPr/>
          <a:lstStyle/>
          <a:p>
            <a:r>
              <a:rPr lang="uk-UA" dirty="0"/>
              <a:t>Повертаємося до гілки </a:t>
            </a:r>
            <a:r>
              <a:rPr lang="en-US" dirty="0"/>
              <a:t>iss91</a:t>
            </a:r>
            <a:endParaRPr lang="uk-UA" dirty="0"/>
          </a:p>
          <a:p>
            <a:r>
              <a:rPr lang="uk-UA" dirty="0"/>
              <a:t>Додаємо в </a:t>
            </a:r>
            <a:r>
              <a:rPr lang="uk-UA" dirty="0" err="1"/>
              <a:t>репозиторій</a:t>
            </a:r>
            <a:r>
              <a:rPr lang="uk-UA" dirty="0"/>
              <a:t> файл </a:t>
            </a:r>
            <a:r>
              <a:rPr lang="en-US" dirty="0"/>
              <a:t>octowolverine.txt</a:t>
            </a:r>
          </a:p>
          <a:p>
            <a:r>
              <a:rPr lang="uk-UA" dirty="0"/>
              <a:t>Індексуємо цей файл та </a:t>
            </a:r>
            <a:r>
              <a:rPr lang="uk-UA" dirty="0" err="1"/>
              <a:t>комітимо</a:t>
            </a:r>
            <a:r>
              <a:rPr lang="uk-UA" dirty="0"/>
              <a:t> зміни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77" y="3842028"/>
            <a:ext cx="9464397" cy="1031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6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3749" y="624110"/>
            <a:ext cx="9270863" cy="1280890"/>
          </a:xfrm>
        </p:spPr>
        <p:txBody>
          <a:bodyPr/>
          <a:lstStyle/>
          <a:p>
            <a:r>
              <a:rPr lang="uk-UA" dirty="0">
                <a:cs typeface="Arial" panose="020B0604020202020204" pitchFamily="34" charset="0"/>
              </a:rPr>
              <a:t>Створення гілки </a:t>
            </a:r>
            <a:r>
              <a:rPr lang="en-US" dirty="0">
                <a:cs typeface="Arial" panose="020B0604020202020204" pitchFamily="34" charset="0"/>
              </a:rPr>
              <a:t>iss91v2</a:t>
            </a:r>
            <a:r>
              <a:rPr lang="uk-UA" dirty="0">
                <a:cs typeface="Arial" panose="020B0604020202020204" pitchFamily="34" charset="0"/>
              </a:rPr>
              <a:t>, 5й та 6й </a:t>
            </a:r>
            <a:r>
              <a:rPr lang="uk-UA" dirty="0" err="1">
                <a:cs typeface="Arial" panose="020B0604020202020204" pitchFamily="34" charset="0"/>
              </a:rPr>
              <a:t>коміти</a:t>
            </a:r>
            <a:endParaRPr lang="uk-UA" dirty="0"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3396" y="2055935"/>
            <a:ext cx="10698118" cy="3777622"/>
          </a:xfrm>
        </p:spPr>
        <p:txBody>
          <a:bodyPr/>
          <a:lstStyle/>
          <a:p>
            <a:r>
              <a:rPr lang="uk-UA" dirty="0"/>
              <a:t>Створюємо гілку </a:t>
            </a:r>
            <a:r>
              <a:rPr lang="en-US" dirty="0"/>
              <a:t>iss91v2</a:t>
            </a:r>
          </a:p>
          <a:p>
            <a:r>
              <a:rPr lang="uk-UA" dirty="0"/>
              <a:t>Повертаємося до гілки </a:t>
            </a:r>
            <a:r>
              <a:rPr lang="en-US" dirty="0"/>
              <a:t>iss91</a:t>
            </a:r>
            <a:r>
              <a:rPr lang="uk-UA" dirty="0"/>
              <a:t> та створюємо в </a:t>
            </a:r>
            <a:r>
              <a:rPr lang="uk-UA" dirty="0" err="1"/>
              <a:t>репозиторії</a:t>
            </a:r>
            <a:r>
              <a:rPr lang="uk-UA" dirty="0"/>
              <a:t> файл </a:t>
            </a:r>
            <a:r>
              <a:rPr lang="en-US" dirty="0"/>
              <a:t>octohummingbird.txt</a:t>
            </a:r>
            <a:endParaRPr lang="uk-UA" dirty="0"/>
          </a:p>
          <a:p>
            <a:r>
              <a:rPr lang="uk-UA" dirty="0"/>
              <a:t>Додаємо </a:t>
            </a:r>
            <a:r>
              <a:rPr lang="uk-UA" dirty="0" err="1"/>
              <a:t>октоколібрі</a:t>
            </a:r>
            <a:r>
              <a:rPr lang="uk-UA" dirty="0"/>
              <a:t> до індексу та </a:t>
            </a:r>
            <a:r>
              <a:rPr lang="uk-UA" dirty="0" err="1"/>
              <a:t>комітимо</a:t>
            </a:r>
            <a:r>
              <a:rPr lang="uk-UA" dirty="0"/>
              <a:t> зміни в гілці </a:t>
            </a:r>
            <a:r>
              <a:rPr lang="en-US" dirty="0"/>
              <a:t>iss91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04" y="3767938"/>
            <a:ext cx="6011893" cy="1198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50" y="5117506"/>
            <a:ext cx="5300997" cy="1733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6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2443116" y="62593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/>
              <a:t>Коміт </a:t>
            </a:r>
            <a:r>
              <a:rPr lang="en-US"/>
              <a:t>7 </a:t>
            </a:r>
            <a:r>
              <a:rPr lang="uk-UA"/>
              <a:t>та 8</a:t>
            </a:r>
            <a:endParaRPr lang="uk-UA" dirty="0"/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2300538" y="1906823"/>
            <a:ext cx="8915400" cy="3777622"/>
          </a:xfrm>
        </p:spPr>
        <p:txBody>
          <a:bodyPr/>
          <a:lstStyle/>
          <a:p>
            <a:r>
              <a:rPr lang="uk-UA" dirty="0"/>
              <a:t>Переходимо до гілки </a:t>
            </a:r>
            <a:r>
              <a:rPr lang="en-US" dirty="0"/>
              <a:t>iss91v2</a:t>
            </a:r>
            <a:endParaRPr lang="uk-UA" dirty="0"/>
          </a:p>
          <a:p>
            <a:r>
              <a:rPr lang="uk-UA" dirty="0"/>
              <a:t>Створюємо в папці </a:t>
            </a:r>
            <a:r>
              <a:rPr lang="uk-UA" dirty="0" err="1"/>
              <a:t>репозиторію</a:t>
            </a:r>
            <a:r>
              <a:rPr lang="uk-UA" dirty="0"/>
              <a:t> файл </a:t>
            </a:r>
            <a:r>
              <a:rPr lang="en-US" dirty="0"/>
              <a:t>octohoneybadger.txt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16" y="3926045"/>
            <a:ext cx="7201922" cy="2097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6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Коміти</a:t>
            </a:r>
            <a:r>
              <a:rPr lang="uk-UA" dirty="0"/>
              <a:t> 9 та 10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2919" y="1851761"/>
            <a:ext cx="8915400" cy="3777622"/>
          </a:xfrm>
        </p:spPr>
        <p:txBody>
          <a:bodyPr/>
          <a:lstStyle/>
          <a:p>
            <a:r>
              <a:rPr lang="uk-UA" dirty="0"/>
              <a:t>Переходимо на гілку </a:t>
            </a:r>
            <a:r>
              <a:rPr lang="en-US" dirty="0"/>
              <a:t>master</a:t>
            </a:r>
          </a:p>
          <a:p>
            <a:r>
              <a:rPr lang="uk-UA" dirty="0"/>
              <a:t>Створюємо в директорії </a:t>
            </a:r>
            <a:r>
              <a:rPr lang="uk-UA" dirty="0" err="1"/>
              <a:t>репозиторію</a:t>
            </a:r>
            <a:r>
              <a:rPr lang="uk-UA" dirty="0"/>
              <a:t> файл </a:t>
            </a:r>
            <a:r>
              <a:rPr lang="en-US" dirty="0"/>
              <a:t>octoant-eater.txt</a:t>
            </a:r>
            <a:r>
              <a:rPr lang="uk-UA" dirty="0"/>
              <a:t>, додаємо його до індексу та </a:t>
            </a:r>
            <a:r>
              <a:rPr lang="uk-UA" dirty="0" err="1"/>
              <a:t>комітимо</a:t>
            </a:r>
            <a:endParaRPr lang="uk-UA" dirty="0"/>
          </a:p>
          <a:p>
            <a:r>
              <a:rPr lang="uk-UA" dirty="0"/>
              <a:t>Створюємо файл </a:t>
            </a:r>
            <a:r>
              <a:rPr lang="en-US" dirty="0"/>
              <a:t>octofenek.txt</a:t>
            </a:r>
            <a:r>
              <a:rPr lang="uk-UA" dirty="0"/>
              <a:t>, індексуємо його та </a:t>
            </a:r>
            <a:r>
              <a:rPr lang="uk-UA" dirty="0" err="1"/>
              <a:t>комітимо</a:t>
            </a:r>
            <a:r>
              <a:rPr lang="uk-UA" dirty="0"/>
              <a:t> зміни в гілці </a:t>
            </a:r>
            <a:r>
              <a:rPr lang="en-US" dirty="0"/>
              <a:t>master</a:t>
            </a:r>
            <a:endParaRPr lang="uk-UA" dirty="0"/>
          </a:p>
          <a:p>
            <a:endParaRPr lang="uk-UA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53" y="4485502"/>
            <a:ext cx="7544489" cy="1710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42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троката">
  <a:themeElements>
    <a:clrScheme name="Строката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Строкат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роката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TM10001115[[fn=Посилка]]</Template>
  <TotalTime>190</TotalTime>
  <Words>270</Words>
  <Application>Microsoft Office PowerPoint</Application>
  <PresentationFormat>Широкий екран</PresentationFormat>
  <Paragraphs>42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Arial</vt:lpstr>
      <vt:lpstr>Corbel</vt:lpstr>
      <vt:lpstr>Verdana</vt:lpstr>
      <vt:lpstr>Wingdings</vt:lpstr>
      <vt:lpstr>Строката</vt:lpstr>
      <vt:lpstr>Розгалуження та злиття в git</vt:lpstr>
      <vt:lpstr>Ініціалізація репозиторію</vt:lpstr>
      <vt:lpstr>Перший коміт</vt:lpstr>
      <vt:lpstr>Створення гілки iss93 </vt:lpstr>
      <vt:lpstr>Коміт 3 </vt:lpstr>
      <vt:lpstr>Коміт 4</vt:lpstr>
      <vt:lpstr>Створення гілки iss91v2, 5й та 6й коміти</vt:lpstr>
      <vt:lpstr>Презентація PowerPoint</vt:lpstr>
      <vt:lpstr>Коміти 9 та 10</vt:lpstr>
      <vt:lpstr>Коміт 11</vt:lpstr>
      <vt:lpstr>Створення гілки dumbidea, коміти 12 і 13</vt:lpstr>
      <vt:lpstr>Фінальна схема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Розгалуження та злиття в git</dc:title>
  <dc:creator>Андрій Колесник</dc:creator>
  <cp:lastModifiedBy>Vasyl Chernetsky</cp:lastModifiedBy>
  <cp:revision>20</cp:revision>
  <dcterms:created xsi:type="dcterms:W3CDTF">2016-04-04T13:17:58Z</dcterms:created>
  <dcterms:modified xsi:type="dcterms:W3CDTF">2016-04-10T17:05:39Z</dcterms:modified>
</cp:coreProperties>
</file>