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522" y="-9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4F6C-533F-44B2-AC69-FA154C70ADD6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9F10-AA9F-442A-BBEB-82929FFC011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432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4F6C-533F-44B2-AC69-FA154C70ADD6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9F10-AA9F-442A-BBEB-82929FFC011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890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4F6C-533F-44B2-AC69-FA154C70ADD6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9F10-AA9F-442A-BBEB-82929FFC011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1715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4F6C-533F-44B2-AC69-FA154C70ADD6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9F10-AA9F-442A-BBEB-82929FFC011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1117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4F6C-533F-44B2-AC69-FA154C70ADD6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9F10-AA9F-442A-BBEB-82929FFC011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1974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4F6C-533F-44B2-AC69-FA154C70ADD6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9F10-AA9F-442A-BBEB-82929FFC011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8168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4F6C-533F-44B2-AC69-FA154C70ADD6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9F10-AA9F-442A-BBEB-82929FFC011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8343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4F6C-533F-44B2-AC69-FA154C70ADD6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9F10-AA9F-442A-BBEB-82929FFC011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0233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4F6C-533F-44B2-AC69-FA154C70ADD6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9F10-AA9F-442A-BBEB-82929FFC011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460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4F6C-533F-44B2-AC69-FA154C70ADD6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4F9F10-AA9F-442A-BBEB-82929FFC011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985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4F6C-533F-44B2-AC69-FA154C70ADD6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9F10-AA9F-442A-BBEB-82929FFC011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472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4F6C-533F-44B2-AC69-FA154C70ADD6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9F10-AA9F-442A-BBEB-82929FFC011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300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4F6C-533F-44B2-AC69-FA154C70ADD6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9F10-AA9F-442A-BBEB-82929FFC011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425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4F6C-533F-44B2-AC69-FA154C70ADD6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9F10-AA9F-442A-BBEB-82929FFC011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434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4F6C-533F-44B2-AC69-FA154C70ADD6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9F10-AA9F-442A-BBEB-82929FFC011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278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4F6C-533F-44B2-AC69-FA154C70ADD6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9F10-AA9F-442A-BBEB-82929FFC011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265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4F6C-533F-44B2-AC69-FA154C70ADD6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9F10-AA9F-442A-BBEB-82929FFC011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686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DF4F6C-533F-44B2-AC69-FA154C70ADD6}" type="datetimeFigureOut">
              <a:rPr lang="uk-UA" smtClean="0"/>
              <a:t>02.07.2016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4F9F10-AA9F-442A-BBEB-82929FFC011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476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2818" y="665018"/>
            <a:ext cx="9418320" cy="2597727"/>
          </a:xfrm>
        </p:spPr>
        <p:txBody>
          <a:bodyPr/>
          <a:lstStyle/>
          <a:p>
            <a:r>
              <a:rPr lang="ru-RU" b="1" dirty="0" err="1">
                <a:effectLst>
                  <a:outerShdw blurRad="50800" dist="25400" dir="2700000" algn="b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</a:rPr>
              <a:t>Тестування</a:t>
            </a:r>
            <a:r>
              <a:rPr lang="ru-RU" b="1" dirty="0">
                <a:effectLst>
                  <a:outerShdw blurRad="50800" dist="25400" dir="2700000" algn="b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</a:rPr>
              <a:t> текстового поля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7370619" y="4204856"/>
            <a:ext cx="4225636" cy="1691640"/>
          </a:xfrm>
        </p:spPr>
        <p:txBody>
          <a:bodyPr/>
          <a:lstStyle/>
          <a:p>
            <a:r>
              <a:rPr lang="uk-UA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Виконав студент групи ПІ-13-2</a:t>
            </a:r>
          </a:p>
          <a:p>
            <a:r>
              <a:rPr lang="uk-UA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Данилів Сергій</a:t>
            </a:r>
            <a:endParaRPr lang="uk-UA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70922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Користувач використав одну цифру</a:t>
            </a:r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823" y="3409835"/>
            <a:ext cx="5315692" cy="16385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435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Користувач ввів </a:t>
            </a:r>
            <a:r>
              <a:rPr lang="uk-UA" dirty="0" err="1"/>
              <a:t>ім</a:t>
            </a:r>
            <a:r>
              <a:rPr lang="ru-RU" dirty="0"/>
              <a:t>’</a:t>
            </a:r>
            <a:r>
              <a:rPr lang="uk-UA" dirty="0"/>
              <a:t>я довжиною 30 символів(максимальна довжина).</a:t>
            </a:r>
            <a:br>
              <a:rPr lang="uk-UA" dirty="0"/>
            </a:br>
            <a:endParaRPr lang="uk-UA" dirty="0"/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429" y="3091180"/>
            <a:ext cx="5390476" cy="16385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964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Користувач ввів </a:t>
            </a:r>
            <a:r>
              <a:rPr lang="uk-UA" dirty="0" err="1"/>
              <a:t>ім</a:t>
            </a:r>
            <a:r>
              <a:rPr lang="ru-RU" dirty="0"/>
              <a:t>’</a:t>
            </a:r>
            <a:r>
              <a:rPr lang="uk-UA" dirty="0"/>
              <a:t>я  , переглянувши вихідний код сторінки </a:t>
            </a:r>
            <a:br>
              <a:rPr lang="uk-UA" dirty="0"/>
            </a:br>
            <a:endParaRPr lang="uk-UA" dirty="0"/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770" y="3400309"/>
            <a:ext cx="5353797" cy="16575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4807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 Користувач ввів в поле код  , який буде виконуватися сервером.</a:t>
            </a:r>
            <a:br>
              <a:rPr lang="uk-UA" dirty="0"/>
            </a:br>
            <a:endParaRPr lang="uk-UA" dirty="0"/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431" y="3386243"/>
            <a:ext cx="5390476" cy="1685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147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Користувач продовжив вивчати код сторінки , і виконав все згідно інструкцією автора</a:t>
            </a:r>
            <a:br>
              <a:rPr lang="uk-UA" dirty="0"/>
            </a:br>
            <a:endParaRPr lang="uk-UA" dirty="0"/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191" y="2343423"/>
            <a:ext cx="5410200" cy="276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191" y="2800683"/>
            <a:ext cx="5410200" cy="1714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5366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Висновок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484311" y="2238232"/>
            <a:ext cx="10018713" cy="1928884"/>
          </a:xfrm>
        </p:spPr>
        <p:txBody>
          <a:bodyPr/>
          <a:lstStyle/>
          <a:p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Було знайдено 15 помилок вводу з 18 можливих</a:t>
            </a:r>
          </a:p>
        </p:txBody>
      </p:sp>
    </p:spTree>
    <p:extLst>
      <p:ext uri="{BB962C8B-B14F-4D97-AF65-F5344CB8AC3E}">
        <p14:creationId xmlns:p14="http://schemas.microsoft.com/office/powerpoint/2010/main" val="48490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dirty="0"/>
              <a:t>Користувач залишив текстове поле порожнім.</a:t>
            </a:r>
            <a:br>
              <a:rPr lang="uk-UA" dirty="0"/>
            </a:br>
            <a:endParaRPr lang="uk-UA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534" y="2438399"/>
            <a:ext cx="5391150" cy="1781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311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Користувач ввів в поле пробіл</a:t>
            </a:r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821" y="2702383"/>
            <a:ext cx="5315692" cy="1695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276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Користувач ввів цифри , символи.</a:t>
            </a:r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714" y="2617756"/>
            <a:ext cx="5361905" cy="1809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294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Користувач ввів завелику кількість символів</a:t>
            </a:r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295" y="2619912"/>
            <a:ext cx="5334744" cy="16666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158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Користувач ввів символи, що не передбачені </a:t>
            </a:r>
            <a:r>
              <a:rPr lang="en-US" dirty="0"/>
              <a:t>ASCII</a:t>
            </a:r>
            <a:r>
              <a:rPr lang="ru-RU" dirty="0"/>
              <a:t>(</a:t>
            </a:r>
            <a:r>
              <a:rPr lang="uk-UA" dirty="0"/>
              <a:t> в даному випадку українська літера).</a:t>
            </a:r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238" y="2999178"/>
            <a:ext cx="5342857" cy="16285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575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Користувач використав </a:t>
            </a:r>
            <a:r>
              <a:rPr lang="en-US" dirty="0"/>
              <a:t>HTML-</a:t>
            </a:r>
            <a:r>
              <a:rPr lang="uk-UA" dirty="0"/>
              <a:t>теги</a:t>
            </a:r>
            <a:br>
              <a:rPr lang="uk-UA" dirty="0"/>
            </a:br>
            <a:endParaRPr lang="uk-UA" dirty="0"/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278" y="2638309"/>
            <a:ext cx="5315692" cy="16575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606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Користувач використав пробіли в середині і кінці свого імені.</a:t>
            </a:r>
            <a:br>
              <a:rPr lang="uk-UA" dirty="0"/>
            </a:br>
            <a:endParaRPr lang="uk-UA" dirty="0"/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790" y="3051771"/>
            <a:ext cx="5372850" cy="1800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8356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uk-UA" dirty="0"/>
              <a:t>Користувач використав </a:t>
            </a:r>
            <a:r>
              <a:rPr lang="en-US" dirty="0"/>
              <a:t>SQL-</a:t>
            </a:r>
            <a:r>
              <a:rPr lang="uk-UA" dirty="0"/>
              <a:t>запит.</a:t>
            </a:r>
            <a:br>
              <a:rPr lang="uk-UA" dirty="0"/>
            </a:br>
            <a:endParaRPr lang="uk-UA" dirty="0"/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238" y="2948090"/>
            <a:ext cx="5342857" cy="1647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275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акс">
  <a:themeElements>
    <a:clrScheme name="Пара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акс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TM03457496[[fn=Паралакс]]</Template>
  <TotalTime>22</TotalTime>
  <Words>123</Words>
  <Application>Microsoft Office PowerPoint</Application>
  <PresentationFormat>Произвольный</PresentationFormat>
  <Paragraphs>18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Паралакс</vt:lpstr>
      <vt:lpstr>Тестування текстового поля</vt:lpstr>
      <vt:lpstr>Користувач залишив текстове поле порожнім. </vt:lpstr>
      <vt:lpstr>Користувач ввів в поле пробіл</vt:lpstr>
      <vt:lpstr>Користувач ввів цифри , символи.</vt:lpstr>
      <vt:lpstr>Користувач ввів завелику кількість символів</vt:lpstr>
      <vt:lpstr>Користувач ввів символи, що не передбачені ASCII( в даному випадку українська літера).</vt:lpstr>
      <vt:lpstr>Користувач використав HTML-теги </vt:lpstr>
      <vt:lpstr>Користувач використав пробіли в середині і кінці свого імені. </vt:lpstr>
      <vt:lpstr> Користувач використав SQL-запит. </vt:lpstr>
      <vt:lpstr>Користувач використав одну цифру</vt:lpstr>
      <vt:lpstr>Користувач ввів ім’я довжиною 30 символів(максимальна довжина). </vt:lpstr>
      <vt:lpstr>Користувач ввів ім’я  , переглянувши вихідний код сторінки  </vt:lpstr>
      <vt:lpstr> Користувач ввів в поле код  , який буде виконуватися сервером. </vt:lpstr>
      <vt:lpstr>Користувач продовжив вивчати код сторінки , і виконав все згідно інструкцією автора </vt:lpstr>
      <vt:lpstr>Висновок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текстового поля</dc:title>
  <dc:creator>Vasyl Chernetsky</dc:creator>
  <cp:lastModifiedBy>TokinLife</cp:lastModifiedBy>
  <cp:revision>3</cp:revision>
  <dcterms:created xsi:type="dcterms:W3CDTF">2016-04-10T13:03:59Z</dcterms:created>
  <dcterms:modified xsi:type="dcterms:W3CDTF">2016-07-02T17:02:15Z</dcterms:modified>
</cp:coreProperties>
</file>