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1" d="100"/>
          <a:sy n="81" d="100"/>
        </p:scale>
        <p:origin x="-7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810047" y="1461448"/>
            <a:ext cx="8825658" cy="1449946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>
                <a:solidFill>
                  <a:schemeClr val="bg1"/>
                </a:solidFill>
              </a:rPr>
              <a:t>Microsoft Excel</a:t>
            </a:r>
            <a:endParaRPr lang="ru-RU" sz="7200" b="0" i="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301174" y="4017526"/>
            <a:ext cx="8825658" cy="861420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</a:t>
            </a:r>
            <a:r>
              <a:rPr lang="uk-UA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 групи ПІ-13-2</a:t>
            </a:r>
          </a:p>
          <a:p>
            <a:pPr algn="r"/>
            <a:r>
              <a:rPr lang="uk-UA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Данилів Сергій</a:t>
            </a:r>
            <a:endParaRPr lang="uk-UA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Negative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692067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Побудувати діаграму по ряду чисел серед яких є символи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Ввійти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в </a:t>
            </a:r>
            <a:r>
              <a:rPr lang="ru-RU" dirty="0" err="1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Виділити необхідні клітинки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Натиснути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Verdana" charset="0"/>
              </a:rPr>
              <a:t>Send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діаграма побудована правильно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Буде виведено помилку про невірний формат даних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Побудована беззмістовна діаграма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.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b="1" dirty="0">
                <a:solidFill>
                  <a:schemeClr val="bg1"/>
                </a:solidFill>
                <a:latin typeface="Verdana" charset="0"/>
              </a:rPr>
              <a:t>Deffect: Не виводиться 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попередження 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про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невірний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 формат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даних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8" y="2435081"/>
            <a:ext cx="3908457" cy="25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результаті тестування було зроблено висновок про те, що 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Excel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є багатофункціональним програмним забезпечення для роботи з таблицями, проте функціонал такого ПЗ є надмірним, а інтерфейс </a:t>
            </a:r>
            <a:r>
              <a:rPr lang="uk-UA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неінтуїтивним</a:t>
            </a:r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 smtClean="0">
                <a:solidFill>
                  <a:schemeClr val="bg1"/>
                </a:solidFill>
              </a:rPr>
              <a:t>Дякую за увагу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Ва</a:t>
            </a:r>
            <a:r>
              <a:rPr lang="uk-UA" dirty="0" err="1" smtClean="0">
                <a:solidFill>
                  <a:schemeClr val="bg1"/>
                </a:solidFill>
              </a:rPr>
              <a:t>ріант</a:t>
            </a:r>
            <a:r>
              <a:rPr lang="uk-UA" dirty="0" smtClean="0">
                <a:solidFill>
                  <a:schemeClr val="bg1"/>
                </a:solidFill>
              </a:rPr>
              <a:t> 15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3" y="1625821"/>
            <a:ext cx="8584441" cy="457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Проведені типи 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testing: UI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testing: Performance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 testing</a:t>
            </a:r>
            <a:endParaRPr lang="uk-UA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нового листа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	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 smtClean="0">
                <a:solidFill>
                  <a:schemeClr val="bg1"/>
                </a:solidFill>
                <a:latin typeface="Calibri" charset="0"/>
              </a:rPr>
              <a:t>	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 нижній панелі натиснути кнопку 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457200" lvl="1" indent="0" algn="just">
              <a:buNone/>
            </a:pP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Перевірити чи в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з’явився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новий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лист</a:t>
            </a:r>
            <a:endParaRPr lang="ru" sz="2000" dirty="0">
              <a:solidFill>
                <a:schemeClr val="bg1"/>
              </a:solidFill>
              <a:latin typeface="Verdana" charset="0"/>
            </a:endParaRPr>
          </a:p>
          <a:p>
            <a:pPr algn="just"/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Створено новий лист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Новий лист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10" y="3461650"/>
            <a:ext cx="477742" cy="2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4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65797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створення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Ввиділити необхідні клітинки</a:t>
            </a: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uk-UA" dirty="0" smtClean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з’яви</a:t>
            </a:r>
            <a:r>
              <a:rPr lang="uk-UA" dirty="0" err="1" smtClean="0">
                <a:solidFill>
                  <a:schemeClr val="bg1"/>
                </a:solidFill>
                <a:latin typeface="Verdana" charset="0"/>
              </a:rPr>
              <a:t>лась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 діаграма</a:t>
            </a: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 було створено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49" y="2750628"/>
            <a:ext cx="4119184" cy="231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фігури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В меню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вкладку «Вставка»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елемент «Фігури»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фігуру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- Натиснути в будь якому місці робочої області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b="1" dirty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було додано обрану фігуру </a:t>
            </a: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sz="2400" dirty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UX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5106571"/>
            <a:ext cx="8946541" cy="1141827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chemeClr val="bg1"/>
                </a:solidFill>
              </a:rPr>
              <a:t>Інтерфейс є надмірним та перебільшеним, передбачено весь основний функціонал, але також додано забагато функціоналу що ніколи не буде використовуватись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98" y="1157348"/>
            <a:ext cx="7485061" cy="3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Performance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3781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повинна відкрити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документ,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 пізніше ніж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через 5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секунд після натискання на кнопку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Ввійти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додаток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 для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відкривання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Після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натиснення кнопки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виміряти час відкриття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документа з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подальшою можливостю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його редагування .</a:t>
            </a:r>
            <a:endParaRPr lang="en-US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відкриється для редагування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для редагування був відкритий успішно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Додати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новий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лист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Steps: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Ввійти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Перейти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вкладку «Вставка»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 іконку «Рисунок»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«Вставити»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Перевірити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буде додано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і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відображено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екрані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успішно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53" y="641445"/>
            <a:ext cx="4285469" cy="456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5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66</TotalTime>
  <Words>335</Words>
  <Application>Microsoft Office PowerPoint</Application>
  <PresentationFormat>Произвольный</PresentationFormat>
  <Paragraphs>74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Microsoft Excel</vt:lpstr>
      <vt:lpstr>Варіант 15</vt:lpstr>
      <vt:lpstr>Проведені типи тестування</vt:lpstr>
      <vt:lpstr>Functional Testing </vt:lpstr>
      <vt:lpstr>Functional Testing</vt:lpstr>
      <vt:lpstr>Functional Testing</vt:lpstr>
      <vt:lpstr>Non-functional: UI/UX Testing</vt:lpstr>
      <vt:lpstr>Non-functional: Performance Testing</vt:lpstr>
      <vt:lpstr>Positive Testing</vt:lpstr>
      <vt:lpstr>Negative Testing</vt:lpstr>
      <vt:lpstr>Висновок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Google slides</dc:title>
  <dc:creator>Andre</dc:creator>
  <cp:keywords/>
  <cp:lastModifiedBy>TokinLife</cp:lastModifiedBy>
  <cp:revision>9</cp:revision>
  <cp:lastPrinted>2012-08-15T21:38:02Z</cp:lastPrinted>
  <dcterms:created xsi:type="dcterms:W3CDTF">2016-05-18T19:40:09Z</dcterms:created>
  <dcterms:modified xsi:type="dcterms:W3CDTF">2016-06-09T14:12:46Z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