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8" r:id="rId8"/>
    <p:sldId id="269" r:id="rId9"/>
    <p:sldId id="266" r:id="rId10"/>
    <p:sldId id="267" r:id="rId11"/>
    <p:sldId id="261" r:id="rId12"/>
    <p:sldId id="26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69" autoAdjust="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ctrTitle"/>
          </p:nvPr>
        </p:nvSpPr>
        <p:spPr>
          <a:xfrm>
            <a:off x="827584" y="620688"/>
            <a:ext cx="7772400" cy="1470025"/>
          </a:xfrm>
        </p:spPr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Лабораторна робота №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664" y="2420888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uk-UA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uk-UA" sz="4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Оволодіння техніками тестування чорного ящика</a:t>
            </a:r>
            <a:r>
              <a:rPr lang="uk-UA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uk-UA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0072" y="5085184"/>
            <a:ext cx="3723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Виконав: студент групи ПІ-13-2 </a:t>
            </a:r>
            <a:br>
              <a:rPr lang="uk-UA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Данил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ів С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60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Виконання завдання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228184" y="1988840"/>
            <a:ext cx="25922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покладеного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діаграма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переходів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станів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матиме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такий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вигляд</a:t>
            </a:r>
            <a:endParaRPr lang="uk-UA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" y="1817440"/>
            <a:ext cx="592716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1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Висновки: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на даній лабораторній роботі я ознайомився з новими поняттями в тестуванні, навчився будувати діаграми переходів станів, оволодів навичками розбиття на еквівалентні класи.</a:t>
            </a:r>
          </a:p>
        </p:txBody>
      </p:sp>
    </p:spTree>
    <p:extLst>
      <p:ext uri="{BB962C8B-B14F-4D97-AF65-F5344CB8AC3E}">
        <p14:creationId xmlns:p14="http://schemas.microsoft.com/office/powerpoint/2010/main" val="200416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Дякую за увагу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Мета: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67544" y="2492897"/>
            <a:ext cx="8229600" cy="3456384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Навчитися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використовувати на практиці техніки тестування чорного ящика.</a:t>
            </a:r>
            <a:endParaRPr lang="uk-UA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3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Еквівалентне 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розбиття та аналіз граничних значень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У системі, призначеній для нарахування, податок сплачується:</a:t>
            </a:r>
          </a:p>
          <a:p>
            <a:pPr marL="0" lv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Працівник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має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1000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заробітньої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плати – без податку;</a:t>
            </a:r>
          </a:p>
          <a:p>
            <a:pPr marL="0" lv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Наступні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500 оподатковуються за ставкою 10%;</a:t>
            </a:r>
          </a:p>
          <a:p>
            <a:pPr marL="0" lv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Наступні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4000 оподатковуються за ставкою 22%;</a:t>
            </a:r>
          </a:p>
          <a:p>
            <a:pPr marL="0" lv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Будь-яка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подальша сума оподатковується за ставкою 40%</a:t>
            </a:r>
          </a:p>
          <a:p>
            <a:pPr marL="0" indent="0" algn="just">
              <a:buNone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Зарплата не може бути більше, ніж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$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6000</a:t>
            </a:r>
          </a:p>
          <a:p>
            <a:pPr marL="0" lv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1.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Побудувати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еквівалентні класи на основі даної інформації</a:t>
            </a:r>
          </a:p>
          <a:p>
            <a:pPr marL="0" lv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2.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Виділити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граничні значення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268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Таблиці </a:t>
            </a:r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рішень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uk-UA" sz="2500" dirty="0" smtClean="0">
                <a:latin typeface="Times New Roman" pitchFamily="18" charset="0"/>
                <a:cs typeface="Times New Roman" pitchFamily="18" charset="0"/>
              </a:rPr>
              <a:t>Ви </a:t>
            </a:r>
            <a:r>
              <a:rPr lang="uk-UA" sz="2500" dirty="0">
                <a:latin typeface="Times New Roman" pitchFamily="18" charset="0"/>
                <a:cs typeface="Times New Roman" pitchFamily="18" charset="0"/>
              </a:rPr>
              <a:t>берете кредит у банку. Банк надає вам аплікацію, в якій можна ввести суму щомісячної повторної оплати або термін (кількість років) погашення кредиту. Ви повинні заповнити тільки одне із запропонованих полів. Якщо Ви заповнюєте обидва, то отримаєте повідомлення про помилку.</a:t>
            </a:r>
          </a:p>
          <a:p>
            <a:pPr marL="0" indent="0" algn="just">
              <a:buNone/>
            </a:pPr>
            <a:r>
              <a:rPr lang="uk-UA" sz="2500" dirty="0">
                <a:latin typeface="Times New Roman" pitchFamily="18" charset="0"/>
                <a:cs typeface="Times New Roman" pitchFamily="18" charset="0"/>
              </a:rPr>
              <a:t>Побудувати таблицю рішень на основі даної інформації.</a:t>
            </a:r>
          </a:p>
          <a:p>
            <a:endParaRPr lang="uk-UA" sz="2500" dirty="0"/>
          </a:p>
        </p:txBody>
      </p:sp>
    </p:spTree>
    <p:extLst>
      <p:ext uri="{BB962C8B-B14F-4D97-AF65-F5344CB8AC3E}">
        <p14:creationId xmlns:p14="http://schemas.microsoft.com/office/powerpoint/2010/main" val="168474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uk-UA" sz="2600" dirty="0" smtClean="0">
                <a:latin typeface="Times New Roman" pitchFamily="18" charset="0"/>
                <a:cs typeface="Times New Roman" pitchFamily="18" charset="0"/>
              </a:rPr>
              <a:t>Клієнт </a:t>
            </a:r>
            <a:r>
              <a:rPr lang="uk-UA" sz="2600" dirty="0">
                <a:latin typeface="Times New Roman" pitchFamily="18" charset="0"/>
                <a:cs typeface="Times New Roman" pitchFamily="18" charset="0"/>
              </a:rPr>
              <a:t>вибирає каву з кава-машини. Він вибирає конкретний вид кави (в даному випадку </a:t>
            </a:r>
            <a:r>
              <a:rPr lang="uk-UA" sz="2600" dirty="0" err="1">
                <a:latin typeface="Times New Roman" pitchFamily="18" charset="0"/>
                <a:cs typeface="Times New Roman" pitchFamily="18" charset="0"/>
              </a:rPr>
              <a:t>арабіку</a:t>
            </a:r>
            <a:r>
              <a:rPr lang="uk-UA" sz="2600" dirty="0">
                <a:latin typeface="Times New Roman" pitchFamily="18" charset="0"/>
                <a:cs typeface="Times New Roman" pitchFamily="18" charset="0"/>
              </a:rPr>
              <a:t>), і вводить гроші. Якщо не вистачає грошей, то машина попросить ввести більше. Якщо кількість грошей достатня, то машина почне робити каву. Якщо кава арабка є, то клієнт отримає каву і решту за хвилину. Якщо не обрано сорт кави, то клієнт отримає відповідне повідомлення і свої гроші назад.</a:t>
            </a:r>
          </a:p>
          <a:p>
            <a:pPr marL="0" indent="0"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uk-UA" sz="2600" dirty="0" smtClean="0">
                <a:latin typeface="Times New Roman" pitchFamily="18" charset="0"/>
                <a:cs typeface="Times New Roman" pitchFamily="18" charset="0"/>
              </a:rPr>
              <a:t>Побудувати </a:t>
            </a:r>
            <a:r>
              <a:rPr lang="uk-UA" sz="2600" dirty="0">
                <a:latin typeface="Times New Roman" pitchFamily="18" charset="0"/>
                <a:cs typeface="Times New Roman" pitchFamily="18" charset="0"/>
              </a:rPr>
              <a:t>діаграму переходів станів на основі даної інформації.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7892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Виконання завдання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2018457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Розбиваємо проміжок значеннями, які оперують в завданні</a:t>
            </a:r>
          </a:p>
        </p:txBody>
      </p:sp>
      <p:pic>
        <p:nvPicPr>
          <p:cNvPr id="3" name="Рисунок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2" r="705" b="24130"/>
          <a:stretch>
            <a:fillRect/>
          </a:stretch>
        </p:blipFill>
        <p:spPr bwMode="auto">
          <a:xfrm>
            <a:off x="467544" y="3140968"/>
            <a:ext cx="819091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0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Еквівалентні 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класи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38681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67544" y="1012826"/>
            <a:ext cx="83868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визначеного розбиття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описуємо і аналізуємо еквівалентні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класи</a:t>
            </a:r>
            <a:endParaRPr lang="uk-UA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6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Граничні значення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5422" y="1057464"/>
            <a:ext cx="8352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визначеного розбиття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описуємо і аналізуємо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граничні значення</a:t>
            </a:r>
            <a:endParaRPr lang="uk-UA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54" y="2420888"/>
            <a:ext cx="836281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88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Виконання завдання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4944"/>
            <a:ext cx="8379728" cy="221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95798" y="1556792"/>
            <a:ext cx="84074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покладеного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 таблиця прийняття рішень матиме такий вигляд</a:t>
            </a:r>
          </a:p>
        </p:txBody>
      </p:sp>
    </p:spTree>
    <p:extLst>
      <p:ext uri="{BB962C8B-B14F-4D97-AF65-F5344CB8AC3E}">
        <p14:creationId xmlns:p14="http://schemas.microsoft.com/office/powerpoint/2010/main" val="7945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258</Words>
  <Application>Microsoft Office PowerPoint</Application>
  <PresentationFormat>Экран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Лабораторна робота №7</vt:lpstr>
      <vt:lpstr>Мета:</vt:lpstr>
      <vt:lpstr>Завдання 1: </vt:lpstr>
      <vt:lpstr>Завдання 2: </vt:lpstr>
      <vt:lpstr>Завдання 3: </vt:lpstr>
      <vt:lpstr>Виконання завдання 1</vt:lpstr>
      <vt:lpstr>Еквівалентні класи</vt:lpstr>
      <vt:lpstr>Граничні значення</vt:lpstr>
      <vt:lpstr>Виконання завдання 2</vt:lpstr>
      <vt:lpstr>Виконання завдання 3</vt:lpstr>
      <vt:lpstr>Висновки:</vt:lpstr>
      <vt:lpstr>Дякую за увагу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№3</dc:title>
  <dc:creator>Andre</dc:creator>
  <cp:lastModifiedBy>TokinLife</cp:lastModifiedBy>
  <cp:revision>5</cp:revision>
  <dcterms:created xsi:type="dcterms:W3CDTF">2016-04-14T08:18:12Z</dcterms:created>
  <dcterms:modified xsi:type="dcterms:W3CDTF">2016-06-09T14:13:29Z</dcterms:modified>
</cp:coreProperties>
</file>