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78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Створення Тест Кейсів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mtClean="0"/>
              <a:t>Данилів С., </a:t>
            </a:r>
            <a:r>
              <a:rPr lang="uk-UA" dirty="0" smtClean="0"/>
              <a:t>Пі-13-1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270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Дякую за увагу =3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76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Постановка завдання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uk-UA" sz="2600" dirty="0" smtClean="0"/>
              <a:t>Створити проект в додатку </a:t>
            </a:r>
            <a:r>
              <a:rPr lang="en-US" sz="2600" dirty="0" err="1" smtClean="0"/>
              <a:t>Redmine</a:t>
            </a:r>
            <a:r>
              <a:rPr lang="uk-UA" sz="2600" dirty="0" smtClean="0"/>
              <a:t>.</a:t>
            </a:r>
          </a:p>
          <a:p>
            <a:pPr lvl="1"/>
            <a:r>
              <a:rPr lang="uk-UA" sz="2600" dirty="0"/>
              <a:t>В</a:t>
            </a:r>
            <a:r>
              <a:rPr lang="uk-UA" sz="2600" dirty="0" smtClean="0"/>
              <a:t> ньому реалізувати </a:t>
            </a:r>
            <a:r>
              <a:rPr lang="en-US" sz="2600" dirty="0" smtClean="0"/>
              <a:t>user story </a:t>
            </a:r>
            <a:r>
              <a:rPr lang="uk-UA" sz="2600" dirty="0" smtClean="0"/>
              <a:t>згідно з варіантом. </a:t>
            </a:r>
            <a:endParaRPr lang="uk-UA" sz="2600" dirty="0"/>
          </a:p>
          <a:p>
            <a:pPr lvl="1"/>
            <a:r>
              <a:rPr lang="uk-UA" sz="2600" dirty="0" smtClean="0"/>
              <a:t>Для </a:t>
            </a:r>
            <a:r>
              <a:rPr lang="en-US" sz="2600" dirty="0" smtClean="0"/>
              <a:t>user story </a:t>
            </a:r>
            <a:r>
              <a:rPr lang="uk-UA" sz="2600" dirty="0" smtClean="0"/>
              <a:t>створити тест кейси.</a:t>
            </a:r>
            <a:endParaRPr lang="uk-UA" sz="2600" dirty="0"/>
          </a:p>
        </p:txBody>
      </p:sp>
    </p:spTree>
    <p:extLst>
      <p:ext uri="{BB962C8B-B14F-4D97-AF65-F5344CB8AC3E}">
        <p14:creationId xmlns:p14="http://schemas.microsoft.com/office/powerpoint/2010/main" val="106392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проекту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uk-UA" sz="2400" dirty="0" smtClean="0"/>
              <a:t>Запускаємо сервер </a:t>
            </a:r>
            <a:r>
              <a:rPr lang="en-US" sz="2400" dirty="0" err="1" smtClean="0"/>
              <a:t>Redmine</a:t>
            </a:r>
            <a:endParaRPr lang="uk-UA" sz="2400" dirty="0" smtClean="0"/>
          </a:p>
          <a:p>
            <a:pPr lvl="1"/>
            <a:r>
              <a:rPr lang="uk-UA" sz="2400" dirty="0" smtClean="0"/>
              <a:t>Переходимо на сторінку «Проекти»</a:t>
            </a:r>
          </a:p>
          <a:p>
            <a:pPr lvl="1"/>
            <a:r>
              <a:rPr lang="uk-UA" sz="2400" dirty="0" smtClean="0"/>
              <a:t>Натискаємо на кнопку «Новий проект»</a:t>
            </a:r>
          </a:p>
          <a:p>
            <a:pPr lvl="1"/>
            <a:r>
              <a:rPr lang="uk-UA" sz="2400" dirty="0" smtClean="0"/>
              <a:t>Вводимо назву проекту так вказуємо </a:t>
            </a:r>
          </a:p>
          <a:p>
            <a:pPr marL="201168" lvl="1" indent="0">
              <a:buNone/>
            </a:pPr>
            <a:r>
              <a:rPr lang="uk-UA" sz="2400" dirty="0" smtClean="0"/>
              <a:t>його характеристики</a:t>
            </a:r>
          </a:p>
          <a:p>
            <a:pPr lvl="1"/>
            <a:r>
              <a:rPr lang="uk-UA" sz="2400" dirty="0" smtClean="0"/>
              <a:t>Зберігаємо створений проект</a:t>
            </a:r>
          </a:p>
          <a:p>
            <a:pPr lvl="1"/>
            <a:endParaRPr lang="uk-UA" sz="2400" dirty="0" smtClean="0"/>
          </a:p>
          <a:p>
            <a:pPr lvl="1"/>
            <a:endParaRPr lang="uk-UA" sz="2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48256" b="2353"/>
          <a:stretch/>
        </p:blipFill>
        <p:spPr>
          <a:xfrm>
            <a:off x="6630098" y="2377441"/>
            <a:ext cx="5406187" cy="385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5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</a:t>
            </a:r>
            <a:r>
              <a:rPr lang="en-US" dirty="0" smtClean="0"/>
              <a:t>User Story</a:t>
            </a:r>
            <a:endParaRPr lang="uk-UA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797" y="2868793"/>
            <a:ext cx="9895567" cy="2996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1783" y="1933303"/>
            <a:ext cx="9993086" cy="1672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1136469" y="1959429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Перейти в вкладку </a:t>
            </a:r>
            <a:r>
              <a:rPr lang="en-US" sz="2400" dirty="0" smtClean="0"/>
              <a:t>Backlogs </a:t>
            </a:r>
            <a:r>
              <a:rPr lang="uk-UA" sz="2400" dirty="0" smtClean="0"/>
              <a:t>новоствореного проекту та додати до </a:t>
            </a:r>
            <a:r>
              <a:rPr lang="en-US" sz="2400" dirty="0" smtClean="0"/>
              <a:t>Product Backlog </a:t>
            </a:r>
            <a:r>
              <a:rPr lang="uk-UA" sz="2400" dirty="0" smtClean="0"/>
              <a:t>нову </a:t>
            </a:r>
            <a:r>
              <a:rPr lang="en-US" sz="2400" dirty="0" smtClean="0"/>
              <a:t>user story</a:t>
            </a:r>
            <a:r>
              <a:rPr lang="uk-UA" sz="2400" dirty="0" smtClean="0"/>
              <a:t>. Для неї задати назву</a:t>
            </a:r>
            <a:r>
              <a:rPr lang="uk-UA" sz="2400" dirty="0"/>
              <a:t> </a:t>
            </a:r>
            <a:r>
              <a:rPr lang="uk-UA" sz="2400" dirty="0" smtClean="0"/>
              <a:t>та пріоритет.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17801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Тест Кейсів</a:t>
            </a:r>
            <a:endParaRPr lang="uk-UA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5446" t="6972" r="26082" b="9002"/>
          <a:stretch/>
        </p:blipFill>
        <p:spPr bwMode="auto">
          <a:xfrm>
            <a:off x="2130849" y="1885451"/>
            <a:ext cx="8149619" cy="42671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891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Тест Кейсів</a:t>
            </a:r>
            <a:endParaRPr lang="uk-UA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563" y="1997798"/>
            <a:ext cx="9558112" cy="42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9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Тест Кейсів</a:t>
            </a:r>
            <a:endParaRPr lang="uk-UA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348" y="1850028"/>
            <a:ext cx="8961756" cy="43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Тест Кейсів</a:t>
            </a:r>
            <a:endParaRPr lang="uk-UA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412" y="1836965"/>
            <a:ext cx="8909502" cy="4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8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Тест Кейсів</a:t>
            </a:r>
            <a:endParaRPr lang="uk-UA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166" y="1902279"/>
            <a:ext cx="8595994" cy="409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7165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105</Words>
  <Application>Microsoft Office PowerPoint</Application>
  <PresentationFormat>Произвольный</PresentationFormat>
  <Paragraphs>22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Ретро</vt:lpstr>
      <vt:lpstr>Створення Тест Кейсів</vt:lpstr>
      <vt:lpstr>Постановка завдання</vt:lpstr>
      <vt:lpstr>Створення проекту</vt:lpstr>
      <vt:lpstr>Створення User Story</vt:lpstr>
      <vt:lpstr>Створення Тест Кейсів</vt:lpstr>
      <vt:lpstr>Створення Тест Кейсів</vt:lpstr>
      <vt:lpstr>Створення Тест Кейсів</vt:lpstr>
      <vt:lpstr>Створення Тест Кейсів</vt:lpstr>
      <vt:lpstr>Створення Тест Кейсів</vt:lpstr>
      <vt:lpstr>Кінець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Тест Кейсів</dc:title>
  <dc:creator>Андрій Колесник</dc:creator>
  <cp:lastModifiedBy>TokinLife</cp:lastModifiedBy>
  <cp:revision>5</cp:revision>
  <dcterms:created xsi:type="dcterms:W3CDTF">2016-05-31T08:50:52Z</dcterms:created>
  <dcterms:modified xsi:type="dcterms:W3CDTF">2016-06-11T15:08:10Z</dcterms:modified>
</cp:coreProperties>
</file>