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96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831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58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353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8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93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94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1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41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7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55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25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1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59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E0E8C-0A76-455D-B741-6D680528F99D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68F3A5-D507-4F1D-9491-9676FFE87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13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4971" y="1060554"/>
            <a:ext cx="8915399" cy="2262781"/>
          </a:xfrm>
        </p:spPr>
        <p:txBody>
          <a:bodyPr/>
          <a:lstStyle/>
          <a:p>
            <a:pPr algn="ctr"/>
            <a:r>
              <a:rPr lang="uk-UA" b="1" i="1" dirty="0" smtClean="0"/>
              <a:t>Тестування текстового поля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92670" y="4601981"/>
            <a:ext cx="6066108" cy="902560"/>
          </a:xfrm>
        </p:spPr>
        <p:txBody>
          <a:bodyPr>
            <a:normAutofit/>
          </a:bodyPr>
          <a:lstStyle/>
          <a:p>
            <a:r>
              <a:rPr lang="uk-UA" sz="2000" b="1" dirty="0" smtClean="0">
                <a:solidFill>
                  <a:schemeClr val="tx1"/>
                </a:solidFill>
              </a:rPr>
              <a:t>Виконав студент групи ПІ-13-2</a:t>
            </a:r>
          </a:p>
          <a:p>
            <a:r>
              <a:rPr lang="uk-UA" sz="2000" b="1" dirty="0" smtClean="0">
                <a:solidFill>
                  <a:schemeClr val="tx1"/>
                </a:solidFill>
              </a:rPr>
              <a:t>Антонів Михайло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5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/>
              <a:t>Перевірка на введення максимальної допустимої кількості символів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274" y="2368934"/>
            <a:ext cx="3882069" cy="3447250"/>
          </a:xfrm>
        </p:spPr>
      </p:pic>
    </p:spTree>
    <p:extLst>
      <p:ext uri="{BB962C8B-B14F-4D97-AF65-F5344CB8AC3E}">
        <p14:creationId xmlns:p14="http://schemas.microsoft.com/office/powerpoint/2010/main" val="178007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/>
              <a:t>Перевірка введення </a:t>
            </a:r>
            <a:r>
              <a:rPr lang="uk-UA" dirty="0" smtClean="0"/>
              <a:t>символу </a:t>
            </a:r>
            <a:r>
              <a:rPr lang="uk-UA" dirty="0"/>
              <a:t>пробілу вкінці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59" y="2003201"/>
            <a:ext cx="3777843" cy="3615298"/>
          </a:xfrm>
        </p:spPr>
      </p:pic>
    </p:spTree>
    <p:extLst>
      <p:ext uri="{BB962C8B-B14F-4D97-AF65-F5344CB8AC3E}">
        <p14:creationId xmlns:p14="http://schemas.microsoft.com/office/powerpoint/2010/main" val="370087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Перевірка на стійкість до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uk-UA" dirty="0"/>
              <a:t>ін’єкцій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77" y="2040025"/>
            <a:ext cx="3872546" cy="3485714"/>
          </a:xfrm>
        </p:spPr>
      </p:pic>
    </p:spTree>
    <p:extLst>
      <p:ext uri="{BB962C8B-B14F-4D97-AF65-F5344CB8AC3E}">
        <p14:creationId xmlns:p14="http://schemas.microsoft.com/office/powerpoint/2010/main" val="301830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Введення ключа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30" y="1604775"/>
            <a:ext cx="3592494" cy="3666667"/>
          </a:xfrm>
        </p:spPr>
      </p:pic>
    </p:spTree>
    <p:extLst>
      <p:ext uri="{BB962C8B-B14F-4D97-AF65-F5344CB8AC3E}">
        <p14:creationId xmlns:p14="http://schemas.microsoft.com/office/powerpoint/2010/main" val="136244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Перевірка дієздатності зміни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21" y="1638925"/>
            <a:ext cx="4039761" cy="3778250"/>
          </a:xfrm>
        </p:spPr>
      </p:pic>
    </p:spTree>
    <p:extLst>
      <p:ext uri="{BB962C8B-B14F-4D97-AF65-F5344CB8AC3E}">
        <p14:creationId xmlns:p14="http://schemas.microsoft.com/office/powerpoint/2010/main" val="53847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Результат виконання роботи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11" y="1577656"/>
            <a:ext cx="6983272" cy="4514077"/>
          </a:xfrm>
        </p:spPr>
      </p:pic>
    </p:spTree>
    <p:extLst>
      <p:ext uri="{BB962C8B-B14F-4D97-AF65-F5344CB8AC3E}">
        <p14:creationId xmlns:p14="http://schemas.microsoft.com/office/powerpoint/2010/main" val="103818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/>
              <a:t>Висновок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9389" y="229849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/>
              <a:t>Н</a:t>
            </a:r>
            <a:r>
              <a:rPr lang="uk-UA" sz="2800" dirty="0" smtClean="0"/>
              <a:t>а </a:t>
            </a:r>
            <a:r>
              <a:rPr lang="uk-UA" sz="2800" dirty="0"/>
              <a:t>даній лабораторній роботі я зумів знайти 15/18 можливих варіантів вводу даних в текстове поле, освоїв основні методи тестування інтерфейсу </a:t>
            </a:r>
            <a:r>
              <a:rPr lang="uk-UA" sz="2800" dirty="0" smtClean="0"/>
              <a:t>користувача.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8457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8250" y="1028844"/>
            <a:ext cx="8911687" cy="1280890"/>
          </a:xfrm>
        </p:spPr>
        <p:txBody>
          <a:bodyPr/>
          <a:lstStyle/>
          <a:p>
            <a:pPr algn="ctr"/>
            <a:r>
              <a:rPr lang="uk-UA" dirty="0"/>
              <a:t>Перевірка пустого введення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90" y="2416947"/>
            <a:ext cx="4613405" cy="2454856"/>
          </a:xfrm>
        </p:spPr>
      </p:pic>
    </p:spTree>
    <p:extLst>
      <p:ext uri="{BB962C8B-B14F-4D97-AF65-F5344CB8AC3E}">
        <p14:creationId xmlns:p14="http://schemas.microsoft.com/office/powerpoint/2010/main" val="137143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uk-UA" dirty="0"/>
              <a:t>Перевірка на введення пробілу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22" y="2199742"/>
            <a:ext cx="4972999" cy="2694242"/>
          </a:xfrm>
        </p:spPr>
      </p:pic>
    </p:spTree>
    <p:extLst>
      <p:ext uri="{BB962C8B-B14F-4D97-AF65-F5344CB8AC3E}">
        <p14:creationId xmlns:p14="http://schemas.microsoft.com/office/powerpoint/2010/main" val="44057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Перевірка на введення іншомовних символів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29" y="2304504"/>
            <a:ext cx="4751883" cy="2531294"/>
          </a:xfrm>
        </p:spPr>
      </p:pic>
    </p:spTree>
    <p:extLst>
      <p:ext uri="{BB962C8B-B14F-4D97-AF65-F5344CB8AC3E}">
        <p14:creationId xmlns:p14="http://schemas.microsoft.com/office/powerpoint/2010/main" val="27482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Перевірка на введення мінімальної допустимої кількості символів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41" y="2292355"/>
            <a:ext cx="3991762" cy="3380779"/>
          </a:xfrm>
        </p:spPr>
      </p:pic>
    </p:spTree>
    <p:extLst>
      <p:ext uri="{BB962C8B-B14F-4D97-AF65-F5344CB8AC3E}">
        <p14:creationId xmlns:p14="http://schemas.microsoft.com/office/powerpoint/2010/main" val="176014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Перевірка на </a:t>
            </a:r>
            <a:r>
              <a:rPr lang="uk-UA" dirty="0" err="1"/>
              <a:t>введеня</a:t>
            </a:r>
            <a:r>
              <a:rPr lang="uk-UA" dirty="0"/>
              <a:t> символу пробілу вкінці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66" y="2076445"/>
            <a:ext cx="4162121" cy="3834284"/>
          </a:xfrm>
        </p:spPr>
      </p:pic>
    </p:spTree>
    <p:extLst>
      <p:ext uri="{BB962C8B-B14F-4D97-AF65-F5344CB8AC3E}">
        <p14:creationId xmlns:p14="http://schemas.microsoft.com/office/powerpoint/2010/main" val="208838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Перевірка на </a:t>
            </a:r>
            <a:r>
              <a:rPr lang="uk-UA" dirty="0" err="1"/>
              <a:t>введеня</a:t>
            </a:r>
            <a:r>
              <a:rPr lang="uk-UA" dirty="0"/>
              <a:t> символу пробілу всередині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90" y="2182546"/>
            <a:ext cx="4017364" cy="4072398"/>
          </a:xfrm>
        </p:spPr>
      </p:pic>
    </p:spTree>
    <p:extLst>
      <p:ext uri="{BB962C8B-B14F-4D97-AF65-F5344CB8AC3E}">
        <p14:creationId xmlns:p14="http://schemas.microsoft.com/office/powerpoint/2010/main" val="114631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Перевірка на прочитання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тегів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25" y="1905000"/>
            <a:ext cx="4691922" cy="3993270"/>
          </a:xfrm>
        </p:spPr>
      </p:pic>
    </p:spTree>
    <p:extLst>
      <p:ext uri="{BB962C8B-B14F-4D97-AF65-F5344CB8AC3E}">
        <p14:creationId xmlns:p14="http://schemas.microsoft.com/office/powerpoint/2010/main" val="31918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744031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Перевірка на введення більше максимальної допустимої кількості символів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680" y="2532861"/>
            <a:ext cx="3586749" cy="3258265"/>
          </a:xfrm>
        </p:spPr>
      </p:pic>
    </p:spTree>
    <p:extLst>
      <p:ext uri="{BB962C8B-B14F-4D97-AF65-F5344CB8AC3E}">
        <p14:creationId xmlns:p14="http://schemas.microsoft.com/office/powerpoint/2010/main" val="85988403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105</Words>
  <Application>Microsoft Office PowerPoint</Application>
  <PresentationFormat>Широкоэкранный</PresentationFormat>
  <Paragraphs>19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Легкий дым</vt:lpstr>
      <vt:lpstr>Тестування текстового поля</vt:lpstr>
      <vt:lpstr>Перевірка пустого введення</vt:lpstr>
      <vt:lpstr>Перевірка на введення пробілу </vt:lpstr>
      <vt:lpstr>Перевірка на введення іншомовних символів </vt:lpstr>
      <vt:lpstr>Перевірка на введення мінімальної допустимої кількості символів</vt:lpstr>
      <vt:lpstr>Перевірка на введеня символу пробілу вкінці</vt:lpstr>
      <vt:lpstr>Перевірка на введеня символу пробілу всередині</vt:lpstr>
      <vt:lpstr>Перевірка на прочитання HTML-тегів</vt:lpstr>
      <vt:lpstr>Перевірка на введення більше максимальної допустимої кількості символів</vt:lpstr>
      <vt:lpstr>Перевірка на введення максимальної допустимої кількості символів</vt:lpstr>
      <vt:lpstr>Перевірка введення символу пробілу вкінці </vt:lpstr>
      <vt:lpstr>Перевірка на стійкість до SQL-ін’єкцій </vt:lpstr>
      <vt:lpstr>Введення ключа</vt:lpstr>
      <vt:lpstr>Перевірка дієздатності зміни</vt:lpstr>
      <vt:lpstr>Результат виконання роботи</vt:lpstr>
      <vt:lpstr>Висновок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текстового поля</dc:title>
  <dc:creator>UserPc</dc:creator>
  <cp:lastModifiedBy>UserPc</cp:lastModifiedBy>
  <cp:revision>3</cp:revision>
  <dcterms:created xsi:type="dcterms:W3CDTF">2016-06-02T05:45:34Z</dcterms:created>
  <dcterms:modified xsi:type="dcterms:W3CDTF">2016-06-02T06:04:27Z</dcterms:modified>
</cp:coreProperties>
</file>