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7894-7380-41A7-8A17-5D51BF089D8B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64D3-FADF-4F28-B71C-7DE9188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39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7894-7380-41A7-8A17-5D51BF089D8B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64D3-FADF-4F28-B71C-7DE9188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5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7894-7380-41A7-8A17-5D51BF089D8B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64D3-FADF-4F28-B71C-7DE9188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726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7894-7380-41A7-8A17-5D51BF089D8B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64D3-FADF-4F28-B71C-7DE9188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921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7894-7380-41A7-8A17-5D51BF089D8B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64D3-FADF-4F28-B71C-7DE9188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881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7894-7380-41A7-8A17-5D51BF089D8B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64D3-FADF-4F28-B71C-7DE9188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7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7894-7380-41A7-8A17-5D51BF089D8B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64D3-FADF-4F28-B71C-7DE9188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01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7894-7380-41A7-8A17-5D51BF089D8B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64D3-FADF-4F28-B71C-7DE9188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17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7894-7380-41A7-8A17-5D51BF089D8B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64D3-FADF-4F28-B71C-7DE9188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95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7894-7380-41A7-8A17-5D51BF089D8B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64D3-FADF-4F28-B71C-7DE9188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44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7894-7380-41A7-8A17-5D51BF089D8B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64D3-FADF-4F28-B71C-7DE9188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84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7894-7380-41A7-8A17-5D51BF089D8B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64D3-FADF-4F28-B71C-7DE9188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06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7894-7380-41A7-8A17-5D51BF089D8B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264D3-FADF-4F28-B71C-7DE9188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15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F267894-7380-41A7-8A17-5D51BF089D8B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D2264D3-FADF-4F28-B71C-7DE9188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08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F267894-7380-41A7-8A17-5D51BF089D8B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D2264D3-FADF-4F28-B71C-7DE918877F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85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0001" y="412124"/>
            <a:ext cx="10572000" cy="2527002"/>
          </a:xfrm>
        </p:spPr>
        <p:txBody>
          <a:bodyPr/>
          <a:lstStyle/>
          <a:p>
            <a:pPr algn="ctr"/>
            <a:r>
              <a:rPr lang="uk-UA" i="1" dirty="0">
                <a:solidFill>
                  <a:schemeClr val="bg1"/>
                </a:solidFill>
              </a:rPr>
              <a:t>Складання </a:t>
            </a:r>
            <a:r>
              <a:rPr lang="en-US" i="1" dirty="0">
                <a:solidFill>
                  <a:schemeClr val="bg1"/>
                </a:solidFill>
              </a:rPr>
              <a:t>User Story</a:t>
            </a:r>
            <a:r>
              <a:rPr lang="uk-UA" i="1" dirty="0">
                <a:solidFill>
                  <a:schemeClr val="bg1"/>
                </a:solidFill>
              </a:rPr>
              <a:t> для існуючого сайту чи додатку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49497"/>
          </a:xfrm>
        </p:spPr>
        <p:txBody>
          <a:bodyPr/>
          <a:lstStyle/>
          <a:p>
            <a:r>
              <a:rPr lang="uk-UA" dirty="0" smtClean="0"/>
              <a:t>                                                                                      </a:t>
            </a:r>
            <a:r>
              <a:rPr lang="uk-UA" sz="2000" dirty="0" smtClean="0">
                <a:solidFill>
                  <a:schemeClr val="accent1"/>
                </a:solidFill>
              </a:rPr>
              <a:t>Виконав студент групи ПІ-13-2</a:t>
            </a:r>
          </a:p>
          <a:p>
            <a:r>
              <a:rPr lang="uk-UA" sz="2000" dirty="0">
                <a:solidFill>
                  <a:schemeClr val="accent1"/>
                </a:solidFill>
              </a:rPr>
              <a:t> </a:t>
            </a:r>
            <a:r>
              <a:rPr lang="uk-UA" sz="2000" dirty="0" smtClean="0">
                <a:solidFill>
                  <a:schemeClr val="accent1"/>
                </a:solidFill>
              </a:rPr>
              <a:t>                                                                                                   Антонів Михайло</a:t>
            </a:r>
            <a:endParaRPr lang="ru-RU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0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811369"/>
            <a:ext cx="10896896" cy="1146220"/>
          </a:xfrm>
        </p:spPr>
        <p:txBody>
          <a:bodyPr/>
          <a:lstStyle/>
          <a:p>
            <a:pPr algn="ctr"/>
            <a:r>
              <a:rPr lang="uk-UA" dirty="0" err="1">
                <a:solidFill>
                  <a:schemeClr val="bg1"/>
                </a:solidFill>
              </a:rPr>
              <a:t>Мокап</a:t>
            </a:r>
            <a:r>
              <a:rPr lang="uk-UA" dirty="0">
                <a:solidFill>
                  <a:schemeClr val="bg1"/>
                </a:solidFill>
              </a:rPr>
              <a:t> сайту </a:t>
            </a:r>
            <a:r>
              <a:rPr lang="en-US" dirty="0" err="1">
                <a:solidFill>
                  <a:schemeClr val="bg1"/>
                </a:solidFill>
              </a:rPr>
              <a:t>pisni</a:t>
            </a:r>
            <a:r>
              <a:rPr lang="uk-UA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org</a:t>
            </a:r>
            <a:r>
              <a:rPr lang="uk-UA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ua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75" y="2404692"/>
            <a:ext cx="7310991" cy="3994342"/>
          </a:xfrm>
        </p:spPr>
      </p:pic>
    </p:spTree>
    <p:extLst>
      <p:ext uri="{BB962C8B-B14F-4D97-AF65-F5344CB8AC3E}">
        <p14:creationId xmlns:p14="http://schemas.microsoft.com/office/powerpoint/2010/main" val="426980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105" y="721217"/>
            <a:ext cx="10571998" cy="1250212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UserStory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sz="2400" dirty="0">
                <a:solidFill>
                  <a:schemeClr val="accent1"/>
                </a:solidFill>
              </a:rPr>
              <a:t>Як користувач, я хочу мати можливість навігації та мати можливості пошуку та входу на сайт, для зручної взаємодії з контентом сайту</a:t>
            </a:r>
            <a:endParaRPr lang="ru-RU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40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891" y="953036"/>
            <a:ext cx="10571998" cy="87576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Tasks 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5832" y="2266682"/>
            <a:ext cx="10617727" cy="470078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uk-UA" sz="1600" dirty="0"/>
              <a:t>Створити панель навігації по сайту</a:t>
            </a:r>
            <a:r>
              <a:rPr lang="ru-RU" sz="1600" dirty="0"/>
              <a:t>;</a:t>
            </a:r>
          </a:p>
          <a:p>
            <a:pPr lvl="0"/>
            <a:r>
              <a:rPr lang="uk-UA" sz="1600" dirty="0"/>
              <a:t>Створити панель пошуку виконавця по першому символу назви</a:t>
            </a:r>
            <a:r>
              <a:rPr lang="ru-RU" sz="1600" dirty="0"/>
              <a:t>;</a:t>
            </a:r>
          </a:p>
          <a:p>
            <a:pPr lvl="0"/>
            <a:r>
              <a:rPr lang="ru-RU" sz="1600" dirty="0" err="1"/>
              <a:t>Реалізувати</a:t>
            </a:r>
            <a:r>
              <a:rPr lang="ru-RU" sz="1600" dirty="0"/>
              <a:t> </a:t>
            </a:r>
            <a:r>
              <a:rPr lang="ru-RU" sz="1600" dirty="0" err="1"/>
              <a:t>можливість</a:t>
            </a:r>
            <a:r>
              <a:rPr lang="ru-RU" sz="1600" dirty="0"/>
              <a:t> </a:t>
            </a:r>
            <a:r>
              <a:rPr lang="ru-RU" sz="1600" dirty="0" err="1"/>
              <a:t>пошуку</a:t>
            </a:r>
            <a:r>
              <a:rPr lang="ru-RU" sz="1600" dirty="0"/>
              <a:t> </a:t>
            </a:r>
            <a:r>
              <a:rPr lang="ru-RU" sz="1600" dirty="0" err="1"/>
              <a:t>пісні</a:t>
            </a:r>
            <a:r>
              <a:rPr lang="ru-RU" sz="1600" dirty="0"/>
              <a:t> по фрагменту тексту;</a:t>
            </a:r>
          </a:p>
          <a:p>
            <a:pPr lvl="0"/>
            <a:r>
              <a:rPr lang="ru-RU" sz="1600" dirty="0" err="1"/>
              <a:t>Створити</a:t>
            </a:r>
            <a:r>
              <a:rPr lang="ru-RU" sz="1600" dirty="0"/>
              <a:t> панель </a:t>
            </a:r>
            <a:r>
              <a:rPr lang="ru-RU" sz="1600" dirty="0" err="1"/>
              <a:t>навігації</a:t>
            </a:r>
            <a:r>
              <a:rPr lang="ru-RU" sz="1600" dirty="0"/>
              <a:t> по </a:t>
            </a:r>
            <a:r>
              <a:rPr lang="ru-RU" sz="1600" dirty="0" err="1"/>
              <a:t>останніх</a:t>
            </a:r>
            <a:r>
              <a:rPr lang="ru-RU" sz="1600" dirty="0"/>
              <a:t> </a:t>
            </a:r>
            <a:r>
              <a:rPr lang="ru-RU" sz="1600" dirty="0" err="1"/>
              <a:t>обговорюваних</a:t>
            </a:r>
            <a:r>
              <a:rPr lang="ru-RU" sz="1600" dirty="0"/>
              <a:t> формах;</a:t>
            </a:r>
          </a:p>
          <a:p>
            <a:pPr lvl="0"/>
            <a:r>
              <a:rPr lang="ru-RU" sz="1600" dirty="0" err="1"/>
              <a:t>Розмістити</a:t>
            </a:r>
            <a:r>
              <a:rPr lang="ru-RU" sz="1600" dirty="0"/>
              <a:t> два </a:t>
            </a:r>
            <a:r>
              <a:rPr lang="ru-RU" sz="1600" dirty="0" err="1"/>
              <a:t>рекламні</a:t>
            </a:r>
            <a:r>
              <a:rPr lang="ru-RU" sz="1600" dirty="0"/>
              <a:t> </a:t>
            </a:r>
            <a:r>
              <a:rPr lang="ru-RU" sz="1600" dirty="0" err="1"/>
              <a:t>банери</a:t>
            </a:r>
            <a:r>
              <a:rPr lang="en-US" sz="1600" dirty="0"/>
              <a:t>;</a:t>
            </a:r>
            <a:endParaRPr lang="ru-RU" sz="1600" dirty="0"/>
          </a:p>
          <a:p>
            <a:pPr lvl="0"/>
            <a:r>
              <a:rPr lang="ru-RU" sz="1600" dirty="0" err="1"/>
              <a:t>Реалізувати</a:t>
            </a:r>
            <a:r>
              <a:rPr lang="ru-RU" sz="1600" dirty="0"/>
              <a:t> </a:t>
            </a:r>
            <a:r>
              <a:rPr lang="ru-RU" sz="1600" dirty="0" err="1"/>
              <a:t>можливість</a:t>
            </a:r>
            <a:r>
              <a:rPr lang="ru-RU" sz="1600" dirty="0"/>
              <a:t> перегляду </a:t>
            </a:r>
            <a:r>
              <a:rPr lang="ru-RU" sz="1600" dirty="0" err="1"/>
              <a:t>відео</a:t>
            </a:r>
            <a:r>
              <a:rPr lang="ru-RU" sz="1600" dirty="0"/>
              <a:t> з рекламного </a:t>
            </a:r>
            <a:r>
              <a:rPr lang="ru-RU" sz="1600" dirty="0" err="1"/>
              <a:t>банера</a:t>
            </a:r>
            <a:r>
              <a:rPr lang="ru-RU" sz="1600" dirty="0"/>
              <a:t>;</a:t>
            </a:r>
          </a:p>
          <a:p>
            <a:pPr lvl="0"/>
            <a:r>
              <a:rPr lang="ru-RU" sz="1600" dirty="0" err="1"/>
              <a:t>Створити</a:t>
            </a:r>
            <a:r>
              <a:rPr lang="ru-RU" sz="1600" dirty="0"/>
              <a:t> панель входу/</a:t>
            </a:r>
            <a:r>
              <a:rPr lang="ru-RU" sz="1600" dirty="0" err="1"/>
              <a:t>реєстрації</a:t>
            </a:r>
            <a:r>
              <a:rPr lang="ru-RU" sz="1600" dirty="0"/>
              <a:t> на сайт;</a:t>
            </a:r>
          </a:p>
          <a:p>
            <a:pPr lvl="0"/>
            <a:r>
              <a:rPr lang="ru-RU" sz="1600" dirty="0" err="1"/>
              <a:t>Створити</a:t>
            </a:r>
            <a:r>
              <a:rPr lang="ru-RU" sz="1600" dirty="0"/>
              <a:t> панель з </a:t>
            </a:r>
            <a:r>
              <a:rPr lang="ru-RU" sz="1600" dirty="0" err="1"/>
              <a:t>останніми</a:t>
            </a:r>
            <a:r>
              <a:rPr lang="ru-RU" sz="1600" dirty="0"/>
              <a:t> </a:t>
            </a:r>
            <a:r>
              <a:rPr lang="ru-RU" sz="1600" dirty="0" err="1"/>
              <a:t>доданими</a:t>
            </a:r>
            <a:r>
              <a:rPr lang="ru-RU" sz="1600" dirty="0"/>
              <a:t> на сайт </a:t>
            </a:r>
            <a:r>
              <a:rPr lang="ru-RU" sz="1600" dirty="0" err="1"/>
              <a:t>піснями</a:t>
            </a:r>
            <a:r>
              <a:rPr lang="ru-RU" sz="1600" dirty="0"/>
              <a:t>;</a:t>
            </a:r>
          </a:p>
          <a:p>
            <a:pPr lvl="0"/>
            <a:r>
              <a:rPr lang="ru-RU" sz="1600" dirty="0" err="1"/>
              <a:t>Реалізувати</a:t>
            </a:r>
            <a:r>
              <a:rPr lang="ru-RU" sz="1600" dirty="0"/>
              <a:t> </a:t>
            </a:r>
            <a:r>
              <a:rPr lang="ru-RU" sz="1600" dirty="0" err="1"/>
              <a:t>можливість</a:t>
            </a:r>
            <a:r>
              <a:rPr lang="ru-RU" sz="1600" dirty="0"/>
              <a:t> плавного переходу </a:t>
            </a:r>
            <a:r>
              <a:rPr lang="ru-RU" sz="1600" dirty="0" err="1"/>
              <a:t>між</a:t>
            </a:r>
            <a:r>
              <a:rPr lang="ru-RU" sz="1600" dirty="0"/>
              <a:t> вкладками на </a:t>
            </a:r>
            <a:r>
              <a:rPr lang="ru-RU" sz="1600" dirty="0" err="1"/>
              <a:t>панелі</a:t>
            </a:r>
            <a:r>
              <a:rPr lang="ru-RU" sz="1600" dirty="0"/>
              <a:t> </a:t>
            </a:r>
            <a:r>
              <a:rPr lang="ru-RU" sz="1600" dirty="0" err="1"/>
              <a:t>навігації</a:t>
            </a:r>
            <a:r>
              <a:rPr lang="ru-RU" sz="1600" dirty="0"/>
              <a:t>;</a:t>
            </a:r>
          </a:p>
          <a:p>
            <a:pPr lvl="0"/>
            <a:r>
              <a:rPr lang="ru-RU" sz="1600" dirty="0" err="1"/>
              <a:t>Реалізувати</a:t>
            </a:r>
            <a:r>
              <a:rPr lang="ru-RU" sz="1600" dirty="0"/>
              <a:t> </a:t>
            </a:r>
            <a:r>
              <a:rPr lang="ru-RU" sz="1600" dirty="0" err="1"/>
              <a:t>можливість</a:t>
            </a:r>
            <a:r>
              <a:rPr lang="ru-RU" sz="1600" dirty="0"/>
              <a:t> перегляду </a:t>
            </a:r>
            <a:r>
              <a:rPr lang="ru-RU" sz="1600" dirty="0" err="1"/>
              <a:t>відео</a:t>
            </a:r>
            <a:r>
              <a:rPr lang="ru-RU" sz="1600" dirty="0"/>
              <a:t> </a:t>
            </a:r>
            <a:r>
              <a:rPr lang="ru-RU" sz="1600" dirty="0" err="1"/>
              <a:t>зі</a:t>
            </a:r>
            <a:r>
              <a:rPr lang="ru-RU" sz="1600" dirty="0"/>
              <a:t> списку з </a:t>
            </a:r>
            <a:r>
              <a:rPr lang="ru-RU" sz="1600" dirty="0" err="1"/>
              <a:t>останніми</a:t>
            </a:r>
            <a:r>
              <a:rPr lang="ru-RU" sz="1600" dirty="0"/>
              <a:t> </a:t>
            </a:r>
            <a:r>
              <a:rPr lang="ru-RU" sz="1600" dirty="0" err="1"/>
              <a:t>доданими</a:t>
            </a:r>
            <a:r>
              <a:rPr lang="ru-RU" sz="1600" dirty="0"/>
              <a:t> </a:t>
            </a:r>
            <a:r>
              <a:rPr lang="ru-RU" sz="1600" dirty="0" err="1"/>
              <a:t>піснями</a:t>
            </a:r>
            <a:r>
              <a:rPr lang="ru-RU" sz="1600" dirty="0"/>
              <a:t>;</a:t>
            </a:r>
          </a:p>
          <a:p>
            <a:pPr lvl="0"/>
            <a:r>
              <a:rPr lang="ru-RU" sz="1600" dirty="0" err="1"/>
              <a:t>Створити</a:t>
            </a:r>
            <a:r>
              <a:rPr lang="ru-RU" sz="1600" dirty="0"/>
              <a:t> </a:t>
            </a:r>
            <a:r>
              <a:rPr lang="ru-RU" sz="1600" dirty="0" err="1"/>
              <a:t>повнофункціональний</a:t>
            </a:r>
            <a:r>
              <a:rPr lang="ru-RU" sz="1600" dirty="0"/>
              <a:t> модуль для </a:t>
            </a:r>
            <a:r>
              <a:rPr lang="ru-RU" sz="1600" dirty="0" err="1"/>
              <a:t>взаємодії</a:t>
            </a:r>
            <a:r>
              <a:rPr lang="ru-RU" sz="1600" dirty="0"/>
              <a:t> з контентом сайту з </a:t>
            </a:r>
            <a:r>
              <a:rPr lang="ru-RU" sz="1600" dirty="0" err="1"/>
              <a:t>мобільного</a:t>
            </a:r>
            <a:r>
              <a:rPr lang="ru-RU" sz="1600" dirty="0"/>
              <a:t> пристрою;</a:t>
            </a:r>
          </a:p>
          <a:p>
            <a:pPr lvl="0"/>
            <a:r>
              <a:rPr lang="ru-RU" sz="1600" dirty="0" err="1"/>
              <a:t>Створити</a:t>
            </a:r>
            <a:r>
              <a:rPr lang="ru-RU" sz="1600" dirty="0"/>
              <a:t> </a:t>
            </a:r>
            <a:r>
              <a:rPr lang="ru-RU" sz="1600" dirty="0" err="1"/>
              <a:t>можливість</a:t>
            </a:r>
            <a:r>
              <a:rPr lang="ru-RU" sz="1600" dirty="0"/>
              <a:t> </a:t>
            </a:r>
            <a:r>
              <a:rPr lang="ru-RU" sz="1600" dirty="0" err="1"/>
              <a:t>пошуку</a:t>
            </a:r>
            <a:r>
              <a:rPr lang="ru-RU" sz="1600" dirty="0"/>
              <a:t> </a:t>
            </a:r>
            <a:r>
              <a:rPr lang="ru-RU" sz="1600" dirty="0" err="1"/>
              <a:t>пісні</a:t>
            </a:r>
            <a:r>
              <a:rPr lang="ru-RU" sz="1600" dirty="0"/>
              <a:t> по сайту за датою </a:t>
            </a:r>
            <a:r>
              <a:rPr lang="ru-RU" sz="1600" dirty="0" err="1"/>
              <a:t>додавання</a:t>
            </a:r>
            <a:r>
              <a:rPr lang="ru-RU" sz="1600" dirty="0"/>
              <a:t>;</a:t>
            </a:r>
          </a:p>
          <a:p>
            <a:pPr lvl="0"/>
            <a:r>
              <a:rPr lang="ru-RU" sz="1600" dirty="0" err="1"/>
              <a:t>Створити</a:t>
            </a:r>
            <a:r>
              <a:rPr lang="ru-RU" sz="1600" dirty="0"/>
              <a:t> модуль </a:t>
            </a:r>
            <a:r>
              <a:rPr lang="ru-RU" sz="1600" dirty="0" err="1"/>
              <a:t>реєстрації</a:t>
            </a:r>
            <a:r>
              <a:rPr lang="ru-RU" sz="1600" dirty="0"/>
              <a:t> на </a:t>
            </a:r>
            <a:r>
              <a:rPr lang="ru-RU" sz="1600" dirty="0" err="1"/>
              <a:t>сайті</a:t>
            </a:r>
            <a:r>
              <a:rPr lang="ru-RU" sz="1600" dirty="0"/>
              <a:t> з </a:t>
            </a:r>
            <a:r>
              <a:rPr lang="ru-RU" sz="1600" dirty="0" err="1"/>
              <a:t>підтвердженням</a:t>
            </a:r>
            <a:r>
              <a:rPr lang="ru-RU" sz="1600" dirty="0"/>
              <a:t> через </a:t>
            </a:r>
            <a:r>
              <a:rPr lang="ru-RU" sz="1600" dirty="0" err="1"/>
              <a:t>електронну</a:t>
            </a:r>
            <a:r>
              <a:rPr lang="ru-RU" sz="1600" dirty="0"/>
              <a:t> </a:t>
            </a:r>
            <a:r>
              <a:rPr lang="ru-RU" sz="1600" dirty="0" err="1"/>
              <a:t>пошту</a:t>
            </a:r>
            <a:r>
              <a:rPr lang="ru-RU" sz="1600" dirty="0"/>
              <a:t>;</a:t>
            </a:r>
          </a:p>
          <a:p>
            <a:pPr lvl="0"/>
            <a:r>
              <a:rPr lang="ru-RU" sz="1600" dirty="0" err="1"/>
              <a:t>Реалізувати</a:t>
            </a:r>
            <a:r>
              <a:rPr lang="ru-RU" sz="1600" dirty="0"/>
              <a:t> </a:t>
            </a:r>
            <a:r>
              <a:rPr lang="ru-RU" sz="1600" dirty="0" err="1"/>
              <a:t>можливість</a:t>
            </a:r>
            <a:r>
              <a:rPr lang="ru-RU" sz="1600" dirty="0"/>
              <a:t> </a:t>
            </a:r>
            <a:r>
              <a:rPr lang="ru-RU" sz="1600" dirty="0" err="1"/>
              <a:t>попереднього</a:t>
            </a:r>
            <a:r>
              <a:rPr lang="ru-RU" sz="1600" dirty="0"/>
              <a:t> перегляду </a:t>
            </a:r>
            <a:r>
              <a:rPr lang="ru-RU" sz="1600" dirty="0" err="1"/>
              <a:t>пісні</a:t>
            </a:r>
            <a:r>
              <a:rPr lang="ru-RU" sz="1600" dirty="0"/>
              <a:t> у </a:t>
            </a:r>
            <a:r>
              <a:rPr lang="ru-RU" sz="1600" dirty="0" err="1"/>
              <a:t>вигляді</a:t>
            </a:r>
            <a:r>
              <a:rPr lang="ru-RU" sz="1600" dirty="0"/>
              <a:t> </a:t>
            </a:r>
            <a:r>
              <a:rPr lang="ru-RU" sz="1600" dirty="0" err="1"/>
              <a:t>спливаючого</a:t>
            </a:r>
            <a:r>
              <a:rPr lang="ru-RU" sz="1600" dirty="0"/>
              <a:t> </a:t>
            </a:r>
            <a:r>
              <a:rPr lang="ru-RU" sz="1600" dirty="0" err="1"/>
              <a:t>вікна</a:t>
            </a:r>
            <a:r>
              <a:rPr lang="ru-RU" sz="1600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93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chemeClr val="bg1"/>
                </a:solidFill>
              </a:rPr>
              <a:t>Висновок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sz="2800" dirty="0">
                <a:solidFill>
                  <a:schemeClr val="accent1"/>
                </a:solidFill>
              </a:rPr>
              <a:t>Н</a:t>
            </a:r>
            <a:r>
              <a:rPr lang="uk-UA" sz="2800" dirty="0" smtClean="0">
                <a:solidFill>
                  <a:schemeClr val="accent1"/>
                </a:solidFill>
              </a:rPr>
              <a:t>а </a:t>
            </a:r>
            <a:r>
              <a:rPr lang="uk-UA" sz="2800" dirty="0">
                <a:solidFill>
                  <a:schemeClr val="accent1"/>
                </a:solidFill>
              </a:rPr>
              <a:t>даній лабораторній роботі я створив </a:t>
            </a:r>
            <a:r>
              <a:rPr lang="uk-UA" sz="2800" dirty="0" err="1">
                <a:solidFill>
                  <a:schemeClr val="accent1"/>
                </a:solidFill>
              </a:rPr>
              <a:t>мокап</a:t>
            </a:r>
            <a:r>
              <a:rPr lang="uk-UA" sz="2800" dirty="0">
                <a:solidFill>
                  <a:schemeClr val="accent1"/>
                </a:solidFill>
              </a:rPr>
              <a:t> сайт</a:t>
            </a:r>
            <a:r>
              <a:rPr lang="en-US" sz="2800" dirty="0">
                <a:solidFill>
                  <a:schemeClr val="accent1"/>
                </a:solidFill>
              </a:rPr>
              <a:t>y </a:t>
            </a:r>
            <a:r>
              <a:rPr lang="en-US" sz="2800" dirty="0" err="1">
                <a:solidFill>
                  <a:schemeClr val="accent1"/>
                </a:solidFill>
              </a:rPr>
              <a:t>pisni</a:t>
            </a:r>
            <a:r>
              <a:rPr lang="uk-UA" sz="2800" dirty="0">
                <a:solidFill>
                  <a:schemeClr val="accent1"/>
                </a:solidFill>
              </a:rPr>
              <a:t>.</a:t>
            </a:r>
            <a:r>
              <a:rPr lang="en-US" sz="2800" dirty="0">
                <a:solidFill>
                  <a:schemeClr val="accent1"/>
                </a:solidFill>
              </a:rPr>
              <a:t>org</a:t>
            </a:r>
            <a:r>
              <a:rPr lang="uk-UA" sz="2800" dirty="0">
                <a:solidFill>
                  <a:schemeClr val="accent1"/>
                </a:solidFill>
              </a:rPr>
              <a:t>.</a:t>
            </a:r>
            <a:r>
              <a:rPr lang="en-US" sz="2800" dirty="0" err="1">
                <a:solidFill>
                  <a:schemeClr val="accent1"/>
                </a:solidFill>
              </a:rPr>
              <a:t>ua</a:t>
            </a:r>
            <a:r>
              <a:rPr lang="uk-UA" sz="2800" dirty="0">
                <a:solidFill>
                  <a:schemeClr val="accent1"/>
                </a:solidFill>
              </a:rPr>
              <a:t> та описав </a:t>
            </a:r>
            <a:r>
              <a:rPr lang="en-US" sz="2800" dirty="0" err="1">
                <a:solidFill>
                  <a:schemeClr val="accent1"/>
                </a:solidFill>
              </a:rPr>
              <a:t>UserStory</a:t>
            </a:r>
            <a:r>
              <a:rPr lang="uk-UA" sz="2800" dirty="0">
                <a:solidFill>
                  <a:schemeClr val="accent1"/>
                </a:solidFill>
              </a:rPr>
              <a:t> та </a:t>
            </a:r>
            <a:r>
              <a:rPr lang="en-US" sz="2800" dirty="0">
                <a:solidFill>
                  <a:schemeClr val="accent1"/>
                </a:solidFill>
              </a:rPr>
              <a:t>Tasks</a:t>
            </a:r>
            <a:r>
              <a:rPr lang="uk-UA" sz="2800" dirty="0">
                <a:solidFill>
                  <a:schemeClr val="accent1"/>
                </a:solidFill>
              </a:rPr>
              <a:t> до нього.</a:t>
            </a:r>
            <a:endParaRPr lang="ru-RU" sz="2800" dirty="0">
              <a:solidFill>
                <a:schemeClr val="accent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501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8</TotalTime>
  <Words>194</Words>
  <Application>Microsoft Office PowerPoint</Application>
  <PresentationFormat>Широкоэкранный</PresentationFormat>
  <Paragraphs>23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Цитаты</vt:lpstr>
      <vt:lpstr>Складання User Story для існуючого сайту чи додатку</vt:lpstr>
      <vt:lpstr>Мокап сайту pisni.org.ua </vt:lpstr>
      <vt:lpstr>UserStory </vt:lpstr>
      <vt:lpstr>Tasks  </vt:lpstr>
      <vt:lpstr>Висновок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Складання User Story для існуючого сайту чи додатку</dc:title>
  <dc:creator>UserPc</dc:creator>
  <cp:lastModifiedBy>UserPc</cp:lastModifiedBy>
  <cp:revision>1</cp:revision>
  <dcterms:created xsi:type="dcterms:W3CDTF">2016-06-02T06:08:43Z</dcterms:created>
  <dcterms:modified xsi:type="dcterms:W3CDTF">2016-06-02T06:16:49Z</dcterms:modified>
</cp:coreProperties>
</file>