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569" autoAdjust="0"/>
  </p:normalViewPr>
  <p:slideViewPr>
    <p:cSldViewPr>
      <p:cViewPr>
        <p:scale>
          <a:sx n="50" d="100"/>
          <a:sy n="50" d="100"/>
        </p:scale>
        <p:origin x="-193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№1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«Тестування простого предмета»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авчитися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знаходити способи отримання властивостей простого об’єкта певними ситуаціями, щоб описати предмет з якомога більшої кількості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сторін</a:t>
            </a:r>
          </a:p>
        </p:txBody>
      </p:sp>
    </p:spTree>
    <p:extLst>
      <p:ext uri="{BB962C8B-B14F-4D97-AF65-F5344CB8AC3E}">
        <p14:creationId xmlns:p14="http://schemas.microsoft.com/office/powerpoint/2010/main" val="35855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408426"/>
              </p:ext>
            </p:extLst>
          </p:nvPr>
        </p:nvGraphicFramePr>
        <p:xfrm>
          <a:off x="539552" y="1700808"/>
          <a:ext cx="8136904" cy="460851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225516"/>
                <a:gridCol w="2455269"/>
                <a:gridCol w="2456119"/>
              </a:tblGrid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Дія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Очікуваний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Отриманий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 чи це дійсно рюкзак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це рюкзак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це рюкзак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 чи це дійсно цей рюкзак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це цей рюкзак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це цей рюкзак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можливо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його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протестувати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рюкзак можна протестувати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рюкзак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можна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протестувати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блискавки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є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блискавки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є блискавки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немає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дирок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окрім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як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призначених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для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вкладення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предметів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Немає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непотрібних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дирок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Є непотрібні дирки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обидва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ремені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Є обидва ремені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Є обидва ремені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ремені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регулювання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довжини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Ремені регульовані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Ремені регульовані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Перевірити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є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додаткові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кишені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є додаткові кишені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Так, є додаткові кишені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Покласти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рюкзак ноутбук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Ноубук вміщається в рюкзаку</a:t>
                      </a:r>
                      <a:endParaRPr lang="uk-UA" sz="140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Ноубук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вміщається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рюкзаку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Покласти</a:t>
                      </a:r>
                      <a:r>
                        <a:rPr lang="ru-RU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рюкзак </a:t>
                      </a:r>
                      <a:r>
                        <a:rPr lang="ru-RU" sz="1400" b="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гаманець</a:t>
                      </a:r>
                      <a:endParaRPr lang="uk-UA" sz="1400" b="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Гаманець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вміщається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рюкзаку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Гаманець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вміщається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 рюкзаку</a:t>
                      </a:r>
                      <a:endParaRPr lang="uk-UA" sz="1400" dirty="0">
                        <a:effectLst/>
                        <a:latin typeface="Times New Roman" pitchFamily="18" charset="0"/>
                        <a:ea typeface="Batang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91181"/>
              </p:ext>
            </p:extLst>
          </p:nvPr>
        </p:nvGraphicFramePr>
        <p:xfrm>
          <a:off x="179512" y="188640"/>
          <a:ext cx="8640960" cy="658599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225516"/>
                <a:gridCol w="2455269"/>
                <a:gridCol w="2960175"/>
              </a:tblGrid>
              <a:tr h="3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Дія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Очікуваний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Отриманий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399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на справність блискавки і застібки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Всі блискавки і застібки справні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Всі блискавки і застібки справні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399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Поглянути в середину, щоб перевірити чи немає зайвих предметів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Всередині немає зайвих предметів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Всередині є зайві предмети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9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Поставити в рюкзак гирю на 16 кг і вдягнути його, зняти і перевірити цілісність рюкзака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залишився цілим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залишився цілим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1997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Кинути рюкзак на підлогу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На рюкзак діє сила гравітації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На рюкзак діє сила гравітації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99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Кинути на підлогу і підняти його, перевірити цілісність рюкзака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Після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падіння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рюкзак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можливо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пілняти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на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цілісність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падіння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не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впливає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Після падіння рюкзак можливо пілняти на цілісність падіння не впливає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998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Вдягнути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догори ногами з предметами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всередині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і з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застібнутою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/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несзастібнутою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блискавкою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застібнутими блискавками предмети не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незастібнутими блискавками предмети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застібнутими блискавками предмети не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незастібнутими блискавками предмети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15983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Поставити предмети в усі кишені, покрути в повітрі зі всіма/деякими застібнутими блискавками і з усіма незастібнутими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з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застібнутими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блискавками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предмети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не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випадають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з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незастібнутими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блискавками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предмети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випадають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деякими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застібнутими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випадають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предмети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тільки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з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незастібнутих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кишень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застібнутими блискавками предмети не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з незастібнутими блискавками предмети випадають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деякими застібнутими випадають предмети тільки з незастібнутих кишень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399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Налити в рюкзак води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став мокрим, вода витекла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став мокрим, вода витекла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3985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Насипати в рюкзак піску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Пісок залишився в рюкзаку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Пісок залишився в рюкзаку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177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чи колір відповідає бажаному кольору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Так, колір відповідає бажаному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Колір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відповідає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бажаному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7092"/>
              </p:ext>
            </p:extLst>
          </p:nvPr>
        </p:nvGraphicFramePr>
        <p:xfrm>
          <a:off x="251520" y="260648"/>
          <a:ext cx="8640960" cy="627274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549474"/>
                <a:gridCol w="2545302"/>
                <a:gridCol w="2546184"/>
              </a:tblGrid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Дія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Очікуваний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Отриманий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Посидіти на рюкзаку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Рюкзак придатний для сидіння на ньому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Рюкзак придатний для сидіння на ньому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Спробувати укритись рюкзаком від дощу/снігу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Рюкзак придатний для укриття від снігу, дощу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Рюкзак придатний для укриття від снігу, дощу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Перевірити який максимальний об'єм вміщає рюкзак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30 л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25л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Перевірити чи можна використовувати рюкзак якщо він пустий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Пустий рюкзак можна використувувати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Пустий рюкзак можна використувувати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Спробувати поставити в рюкзак колесо автомобіля ВАЗ 2101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Колесо не вміщається в рюкзак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Колесо не вміщається в рюкзак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Заповнити весь об'єм рюкзака і ходити з ним два тижні. Перевірити на цілісність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Після ходіння з повним рюкзаком протягом двох тижнів цілісність не порушена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Після ходіння з повним рюкзаком протягом двох тижнів цілісність не порушена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Навантажити рюкзак на 50 кг і спробувати ходити з ним протягом всього дня. Перевірити на цілісність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Після ходіння з навантеженим 50 кг рюкзаком протягом дня цілісність не порушена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Після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ходіння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з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навантеженим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50 кг рюкзаком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протягом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дня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цілісність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не порушена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Перевірити чи не заважає комфорту форма об'єкта в рюкзаку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Не заважає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Заважає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Перевірити через який час об'єкт що знаходиться в рюкзаку і заважає комфорту нанесе здоров'ю шкоду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Не наносить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Наносить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Порівняти довжину ременів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Batang"/>
                        </a:rPr>
                        <a:t>Ремені однакової довжини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Ремені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однакової</a:t>
                      </a:r>
                      <a:r>
                        <a:rPr lang="ru-RU" sz="140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/>
                          <a:ea typeface="Batang"/>
                        </a:rPr>
                        <a:t>довжини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Спробувати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скоректувати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довжину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ременів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Довжина коректується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Довжина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коректується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38491"/>
              </p:ext>
            </p:extLst>
          </p:nvPr>
        </p:nvGraphicFramePr>
        <p:xfrm>
          <a:off x="457200" y="404813"/>
          <a:ext cx="8136904" cy="58460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3225516"/>
                <a:gridCol w="2455269"/>
                <a:gridCol w="2456119"/>
              </a:tblGrid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Дія</a:t>
                      </a:r>
                      <a:endParaRPr lang="uk-UA" sz="140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Очікуваний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Отриманий результат</a:t>
                      </a:r>
                      <a:endParaRPr lang="uk-UA" sz="140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Спробувати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скоректувати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довжину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ременів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Довжина коректується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Довжина коректується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чи не має рюкзак гострих кутів до яких можна порізатись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Гострі кути відсутні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Гострі кути присутні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чи можна травмувати людину пустим і повним рюкзаком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пустим не можливо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повним можливо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пустим не можливо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повним можливо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чи порожній рюкзак не заважкий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Порожній рюкзак не важкий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Порожній рюкзак не важкий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Спробувати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відірвати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від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рюкзака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рухомі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і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нерухомі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частини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Частини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не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відриваються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Частини не відриваються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Спробувати модифікувати рюкзак рухомими і не рухомими частинами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модифікується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модифікується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Протримати рюкзак під прямими сонячними променями 2 тижні. Перевірити чи не змінився колір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Колір</a:t>
                      </a: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 не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змінився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Колір змінився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256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Спробувати продати рюкзак за 0/100/1000/10 000 грн чи обміняти його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- 0 – продано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- 100 – продано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- 1000 – не продано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- 10 000 – не продано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- 0 – продано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- 100 – продано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- 1000 – не продано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- 10 000 – не продано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Кинути рюкзак в воду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промок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промок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  <a:tr h="512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Перевірити чи рюкзак симетрично-естетичний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Times New Roman"/>
                          <a:ea typeface="Batang"/>
                        </a:rPr>
                        <a:t>Рюкзак симетрично-естетичний</a:t>
                      </a:r>
                      <a:endParaRPr lang="uk-UA" sz="1400" b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/>
                          <a:ea typeface="Batang"/>
                        </a:rPr>
                        <a:t>Рюкзак </a:t>
                      </a:r>
                      <a:r>
                        <a:rPr lang="ru-RU" sz="1400" b="0" dirty="0" err="1">
                          <a:effectLst/>
                          <a:latin typeface="Times New Roman"/>
                          <a:ea typeface="Batang"/>
                        </a:rPr>
                        <a:t>симетрично-естетичний</a:t>
                      </a:r>
                      <a:endParaRPr lang="uk-UA" sz="1400" b="0" dirty="0"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на даній лабораторній роботі я протестував рюкзак, щоб дізнатись якнайбільше його властивостей та якостей, а також навчився створювати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таблицю для проведеного тестування.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7715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825</Words>
  <Application>Microsoft Office PowerPoint</Application>
  <PresentationFormat>Экран (4:3)</PresentationFormat>
  <Paragraphs>158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 робота №1</vt:lpstr>
      <vt:lpstr>Мета:</vt:lpstr>
      <vt:lpstr>Виконання завдання</vt:lpstr>
      <vt:lpstr>Презентация PowerPoint</vt:lpstr>
      <vt:lpstr>Презентация PowerPoint</vt:lpstr>
      <vt:lpstr>Презентация PowerPoint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№1</dc:title>
  <dc:creator>Andre</dc:creator>
  <cp:lastModifiedBy>Andre</cp:lastModifiedBy>
  <cp:revision>3</cp:revision>
  <dcterms:created xsi:type="dcterms:W3CDTF">2016-04-14T08:18:12Z</dcterms:created>
  <dcterms:modified xsi:type="dcterms:W3CDTF">2016-04-14T08:44:53Z</dcterms:modified>
</cp:coreProperties>
</file>