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827584" y="6206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№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547664" y="242088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«Тестування текстового поля»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10. Перевірка на введення більше максимальної допустимої кількості символів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Andre\Desktop\Presentations For QA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88" y="1988840"/>
            <a:ext cx="468052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11. Перевірка на введення максимальної допустимої кількості символів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Andre\Desktop\Presentations For QA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4104456" cy="4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12. Перевірка введення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символу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пробілу вкінці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Andre\Desktop\Presentations For QA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5"/>
            <a:ext cx="4104456" cy="4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13. Перевірка на стійкість до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ін’єкцій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C:\Users\Andre\Desktop\Presentations For QA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744416" cy="47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14. Перегляд вихідного коду сторінки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C:\Users\Andre\Desktop\Presentations For QA\14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91118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ndre\Desktop\Presentations For QA\14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89301"/>
            <a:ext cx="3613814" cy="47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15. Перевірка всіх гілок розмітки</a:t>
            </a:r>
          </a:p>
        </p:txBody>
      </p:sp>
      <p:pic>
        <p:nvPicPr>
          <p:cNvPr id="13314" name="Picture 2" descr="C:\Users\Andre\Desktop\Presentations For QA\15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0895"/>
            <a:ext cx="7370676" cy="11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ndre\Desktop\Presentations For QA\15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63" y="4005064"/>
            <a:ext cx="7763995" cy="111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Andre\Desktop\Presentations For QA\15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24" y="1478700"/>
            <a:ext cx="3672408" cy="50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3051141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Замінюємо на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42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777329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Результат виконання роботи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C:\Users\Andre\Desktop\Presentations For QA\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4" y="1006216"/>
            <a:ext cx="8649481" cy="55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pPr lvl="0"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pPr algn="l"/>
            <a:r>
              <a:rPr lang="uk-UA" dirty="0">
                <a:solidFill>
                  <a:schemeClr val="tx1"/>
                </a:solidFill>
              </a:rPr>
              <a:t>на даній лабораторній роботі я зумів знайти 15/18 можливих варіантів вводу даних в текстове поле, освоїв основні методи тестування інтерфейсу користувача.</a:t>
            </a: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b="1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2492897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зуміти знайти якнайбільше варіантів вводу в текстове поле </a:t>
            </a:r>
            <a:endParaRPr lang="uk-UA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pPr lvl="0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Перевірка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пустого введення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ndre\Desktop\Presentations For QA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1"/>
            <a:ext cx="5544616" cy="391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496944" cy="1470025"/>
          </a:xfrm>
        </p:spPr>
        <p:txBody>
          <a:bodyPr/>
          <a:lstStyle/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Перевірка на введення пробілу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ndre\Desktop\Presentations For QA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56" y="1988840"/>
            <a:ext cx="542483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 3-4.  Перевірка на введення іншомовних символів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ndre\Desktop\Presentations For QA\3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38"/>
            <a:ext cx="4896544" cy="4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5. Перевірка на введення мінімальної допустимої кількості символів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ndre\Desktop\Presentations For QA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942681" cy="418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pPr lvl="0"/>
            <a:r>
              <a:rPr lang="uk-UA" dirty="0">
                <a:latin typeface="Times New Roman" pitchFamily="18" charset="0"/>
                <a:cs typeface="Times New Roman" pitchFamily="18" charset="0"/>
              </a:rPr>
              <a:t>6. Перевірка 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введеня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символу пробілу вкінці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ndre\Desktop\Presentations For QA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000250"/>
            <a:ext cx="4521174" cy="41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7-8. Перевірка 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введеня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символу пробілу всередині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Andre\Desktop\Presentations For QA\7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12994"/>
            <a:ext cx="4608512" cy="43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9. Перевірка на прочитання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тегів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988840"/>
            <a:ext cx="7560840" cy="3888432"/>
          </a:xfrm>
        </p:spPr>
        <p:txBody>
          <a:bodyPr/>
          <a:lstStyle/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Andre\Desktop\Presentations For QA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3"/>
            <a:ext cx="4680520" cy="45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Экран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1. Перевірка пустого введення</vt:lpstr>
      <vt:lpstr>2. Перевірка на введення пробілу</vt:lpstr>
      <vt:lpstr> 3-4.  Перевірка на введення іншомовних символів </vt:lpstr>
      <vt:lpstr>5. Перевірка на введення мінімальної допустимої кількості символів</vt:lpstr>
      <vt:lpstr>6. Перевірка на введеня символу пробілу вкінці</vt:lpstr>
      <vt:lpstr>7-8. Перевірка на введеня символу пробілу всередині</vt:lpstr>
      <vt:lpstr>9. Перевірка на прочитання HTML-тегів</vt:lpstr>
      <vt:lpstr>10. Перевірка на введення більше максимальної допустимої кількості символів</vt:lpstr>
      <vt:lpstr>11. Перевірка на введення максимальної допустимої кількості символів</vt:lpstr>
      <vt:lpstr>12. Перевірка введення символу пробілу вкінці</vt:lpstr>
      <vt:lpstr>13. Перевірка на стійкість до SQL-ін’єкцій</vt:lpstr>
      <vt:lpstr>14. Перегляд вихідного коду сторінки</vt:lpstr>
      <vt:lpstr>15. Перевірка всіх гілок розмітки</vt:lpstr>
      <vt:lpstr>Результат виконання роботи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</dc:creator>
  <cp:lastModifiedBy>Andre</cp:lastModifiedBy>
  <cp:revision>6</cp:revision>
  <dcterms:created xsi:type="dcterms:W3CDTF">2016-04-14T08:18:12Z</dcterms:created>
  <dcterms:modified xsi:type="dcterms:W3CDTF">2016-04-14T09:17:58Z</dcterms:modified>
</cp:coreProperties>
</file>