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1D42-38CF-4785-A933-C8A665810958}" type="datetimeFigureOut">
              <a:rPr lang="en-US"/>
              <a:t>4/13/2016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DA2F2-BA8C-4AF7-9E96-8368C89154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7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7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35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57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68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DA2F2-BA8C-4AF7-9E96-8368C891542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charset="0"/>
              </a:rPr>
              <a:t>User Stories for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79" y="3562615"/>
            <a:ext cx="8637072" cy="9776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Codewars.com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4878" y="5607170"/>
            <a:ext cx="2743200" cy="64633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dirty="0"/>
              <a:t>Ihor Sakaylyuk PI-13-2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362" y="141910"/>
            <a:ext cx="9603275" cy="1049235"/>
          </a:xfrm>
        </p:spPr>
        <p:txBody>
          <a:bodyPr/>
          <a:lstStyle/>
          <a:p>
            <a:r>
              <a:rPr lang="en-US" dirty="0"/>
              <a:t>Main Page Mockup</a:t>
            </a:r>
          </a:p>
        </p:txBody>
      </p:sp>
      <p:pic>
        <p:nvPicPr>
          <p:cNvPr id="4" name="Content Placeholder 3" descr="codewars-mockup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763" y="823913"/>
            <a:ext cx="11417775" cy="5595040"/>
          </a:xfrm>
        </p:spPr>
      </p:pic>
    </p:spTree>
    <p:extLst>
      <p:ext uri="{BB962C8B-B14F-4D97-AF65-F5344CB8AC3E}">
        <p14:creationId xmlns:p14="http://schemas.microsoft.com/office/powerpoint/2010/main" val="21454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530" y="266137"/>
            <a:ext cx="2743200" cy="86177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User Stories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8869" y="1123387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en-US" dirty="0">
                <a:latin typeface="Verdana" charset="0"/>
              </a:rPr>
              <a:t>1) </a:t>
            </a:r>
            <a:r>
              <a:rPr lang="ru" dirty="0">
                <a:latin typeface="Verdana" charset="0"/>
              </a:rPr>
              <a:t>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переглядати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деталі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поставленого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завдання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Verdana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8869" y="2569270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2)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вводити</a:t>
            </a:r>
            <a:r>
              <a:rPr lang="ru" dirty="0">
                <a:latin typeface="Verdana" charset="0"/>
              </a:rPr>
              <a:t> код в </a:t>
            </a:r>
            <a:r>
              <a:rPr lang="ru" dirty="0" err="1">
                <a:latin typeface="Verdana" charset="0"/>
              </a:rPr>
              <a:t>зручному</a:t>
            </a:r>
            <a:r>
              <a:rPr lang="ru" dirty="0">
                <a:latin typeface="Verdana" charset="0"/>
              </a:rPr>
              <a:t> веб-</a:t>
            </a:r>
            <a:r>
              <a:rPr lang="ru" dirty="0" err="1">
                <a:latin typeface="Verdana" charset="0"/>
              </a:rPr>
              <a:t>базованому</a:t>
            </a:r>
            <a:r>
              <a:rPr lang="ru" dirty="0">
                <a:latin typeface="Verdana" charset="0"/>
              </a:rPr>
              <a:t> текстовому </a:t>
            </a:r>
            <a:r>
              <a:rPr lang="ru" dirty="0" err="1">
                <a:latin typeface="Verdana" charset="0"/>
              </a:rPr>
              <a:t>редакторі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869" y="4038789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3) 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вибирати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мову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програмування</a:t>
            </a:r>
            <a:r>
              <a:rPr lang="ru" dirty="0">
                <a:latin typeface="Verdana" charset="0"/>
              </a:rPr>
              <a:t> для </a:t>
            </a:r>
            <a:r>
              <a:rPr lang="ru" dirty="0" err="1">
                <a:latin typeface="Verdana" charset="0"/>
              </a:rPr>
              <a:t>виконання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задачі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4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530" y="266137"/>
            <a:ext cx="2743200" cy="86177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User Stories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8869" y="1123387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just"/>
            <a:r>
              <a:rPr lang="RU" dirty="0">
                <a:latin typeface="Verdana" charset="0"/>
              </a:rPr>
              <a:t>4)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писати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unit</a:t>
            </a:r>
            <a:r>
              <a:rPr lang="RU" dirty="0">
                <a:latin typeface="Verdana" charset="0"/>
              </a:rPr>
              <a:t>-тести в </a:t>
            </a:r>
            <a:r>
              <a:rPr lang="ru" dirty="0" err="1">
                <a:latin typeface="Verdana" charset="0"/>
              </a:rPr>
              <a:t>зручному</a:t>
            </a:r>
            <a:r>
              <a:rPr lang="RU" dirty="0">
                <a:latin typeface="Verdana" charset="0"/>
              </a:rPr>
              <a:t> веб-</a:t>
            </a:r>
            <a:r>
              <a:rPr lang="ru" dirty="0" err="1">
                <a:latin typeface="Verdana" charset="0"/>
              </a:rPr>
              <a:t>базованому</a:t>
            </a:r>
            <a:r>
              <a:rPr lang="RU" dirty="0">
                <a:latin typeface="Verdana" charset="0"/>
              </a:rPr>
              <a:t> текстовому </a:t>
            </a:r>
            <a:r>
              <a:rPr lang="ru" dirty="0" err="1">
                <a:latin typeface="Verdana" charset="0"/>
              </a:rPr>
              <a:t>редакторі</a:t>
            </a:r>
            <a:r>
              <a:rPr lang="RU" dirty="0">
                <a:latin typeface="Verdana" charset="0"/>
              </a:rPr>
              <a:t>.</a:t>
            </a:r>
            <a:endParaRPr lang="RU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8869" y="2569270"/>
            <a:ext cx="526891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5)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запускати</a:t>
            </a:r>
            <a:r>
              <a:rPr lang="ru" dirty="0">
                <a:latin typeface="Verdana" charset="0"/>
              </a:rPr>
              <a:t> на </a:t>
            </a:r>
            <a:r>
              <a:rPr lang="ru" dirty="0" err="1">
                <a:latin typeface="Verdana" charset="0"/>
              </a:rPr>
              <a:t>виконання</a:t>
            </a:r>
            <a:r>
              <a:rPr lang="ru" dirty="0">
                <a:latin typeface="Verdana" charset="0"/>
              </a:rPr>
              <a:t> написаний код.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869" y="3835086"/>
            <a:ext cx="526891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6)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запускати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unit</a:t>
            </a:r>
            <a:r>
              <a:rPr lang="ru" dirty="0">
                <a:latin typeface="Verdana" charset="0"/>
              </a:rPr>
              <a:t>-тести.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530" y="266137"/>
            <a:ext cx="2743200" cy="86177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User Stories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8869" y="1123387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7) 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переглядати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результати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виконання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написаного</a:t>
            </a:r>
            <a:r>
              <a:rPr lang="ru" dirty="0">
                <a:latin typeface="Verdana" charset="0"/>
              </a:rPr>
              <a:t> методу(</a:t>
            </a:r>
            <a:r>
              <a:rPr lang="ru" dirty="0" err="1">
                <a:latin typeface="Verdana" charset="0"/>
              </a:rPr>
              <a:t>функції</a:t>
            </a:r>
            <a:r>
              <a:rPr lang="ru" dirty="0">
                <a:latin typeface="Verdana" charset="0"/>
              </a:rPr>
              <a:t>) та </a:t>
            </a:r>
            <a:r>
              <a:rPr lang="ru" dirty="0" err="1">
                <a:latin typeface="Verdana" charset="0"/>
              </a:rPr>
              <a:t>unit-тестів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8869" y="2569270"/>
            <a:ext cx="5268913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8)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хочу, </a:t>
            </a:r>
            <a:r>
              <a:rPr lang="ru-RU" dirty="0">
                <a:latin typeface="Verdana" charset="0"/>
              </a:rPr>
              <a:t>після того як </a:t>
            </a:r>
            <a:r>
              <a:rPr lang="ru-RU" dirty="0" err="1">
                <a:latin typeface="Verdana" charset="0"/>
              </a:rPr>
              <a:t>успішно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пройдуться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всі</a:t>
            </a:r>
            <a:r>
              <a:rPr lang="ru-RU" dirty="0">
                <a:latin typeface="Verdana" charset="0"/>
              </a:rPr>
              <a:t> тести,</a:t>
            </a:r>
            <a:r>
              <a:rPr lang="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мати</a:t>
            </a:r>
            <a:r>
              <a:rPr lang="ru-RU" dirty="0">
                <a:latin typeface="Verdana" charset="0"/>
              </a:rPr>
              <a:t> </a:t>
            </a:r>
            <a:r>
              <a:rPr lang="ru-RU" dirty="0" err="1">
                <a:latin typeface="Verdana" charset="0"/>
              </a:rPr>
              <a:t>змогу</a:t>
            </a:r>
            <a:r>
              <a:rPr lang="ru-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підтвердити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свій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розв’язок</a:t>
            </a:r>
            <a:r>
              <a:rPr lang="ru" dirty="0">
                <a:latin typeface="Verdana" charset="0"/>
              </a:rPr>
              <a:t> та </a:t>
            </a:r>
            <a:r>
              <a:rPr lang="ru" dirty="0" err="1">
                <a:latin typeface="Verdana" charset="0"/>
              </a:rPr>
              <a:t>додати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його</a:t>
            </a:r>
            <a:r>
              <a:rPr lang="ru" dirty="0">
                <a:latin typeface="Verdana" charset="0"/>
              </a:rPr>
              <a:t> до </a:t>
            </a:r>
            <a:r>
              <a:rPr lang="ru" dirty="0" err="1">
                <a:latin typeface="Verdana" charset="0"/>
              </a:rPr>
              <a:t>загальної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бази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розв’язків</a:t>
            </a:r>
            <a:r>
              <a:rPr lang="ru" dirty="0">
                <a:latin typeface="Verdana" charset="0"/>
              </a:rPr>
              <a:t>. 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869" y="4351134"/>
            <a:ext cx="5268913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9)  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змінювати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режими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редагування</a:t>
            </a:r>
            <a:r>
              <a:rPr lang="ru" dirty="0">
                <a:latin typeface="Verdana" charset="0"/>
              </a:rPr>
              <a:t> тексту (</a:t>
            </a:r>
            <a:r>
              <a:rPr lang="en-US" dirty="0">
                <a:latin typeface="Gill Sans MT" charset="0"/>
              </a:rPr>
              <a:t>Nano</a:t>
            </a:r>
            <a:r>
              <a:rPr lang="ru" dirty="0">
                <a:latin typeface="Verdana" charset="0"/>
              </a:rPr>
              <a:t>/</a:t>
            </a:r>
            <a:r>
              <a:rPr lang="en-US" dirty="0">
                <a:latin typeface="Gill Sans MT" charset="0"/>
              </a:rPr>
              <a:t>Vim</a:t>
            </a:r>
            <a:r>
              <a:rPr lang="ru" dirty="0">
                <a:latin typeface="Verdana" charset="0"/>
              </a:rPr>
              <a:t>/</a:t>
            </a:r>
            <a:r>
              <a:rPr lang="en-US" dirty="0">
                <a:latin typeface="Gill Sans MT" charset="0"/>
              </a:rPr>
              <a:t>Emacs</a:t>
            </a:r>
            <a:r>
              <a:rPr lang="ru" dirty="0">
                <a:latin typeface="Verdana" charset="0"/>
              </a:rPr>
              <a:t>) для </a:t>
            </a:r>
            <a:r>
              <a:rPr lang="ru" dirty="0" err="1">
                <a:latin typeface="Verdana" charset="0"/>
              </a:rPr>
              <a:t>зручного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редагування</a:t>
            </a:r>
            <a:r>
              <a:rPr lang="ru" dirty="0">
                <a:latin typeface="Verdana" charset="0"/>
              </a:rPr>
              <a:t> коду.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9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530" y="266137"/>
            <a:ext cx="2743200" cy="86177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User Stories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8869" y="1123387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10)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розгортати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текстовий</a:t>
            </a:r>
            <a:r>
              <a:rPr lang="ru" dirty="0">
                <a:latin typeface="Verdana" charset="0"/>
              </a:rPr>
              <a:t> редактор на весь </a:t>
            </a:r>
            <a:r>
              <a:rPr lang="ru" dirty="0" err="1">
                <a:latin typeface="Verdana" charset="0"/>
              </a:rPr>
              <a:t>екран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8869" y="2569270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11)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</a:t>
            </a:r>
            <a:r>
              <a:rPr lang="ru" dirty="0">
                <a:latin typeface="Verdana" charset="0"/>
              </a:rPr>
              <a:t>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>
                <a:latin typeface="Verdana" charset="0"/>
              </a:rPr>
              <a:t>перейти до </a:t>
            </a:r>
            <a:r>
              <a:rPr lang="ru" dirty="0" err="1">
                <a:latin typeface="Verdana" charset="0"/>
              </a:rPr>
              <a:t>наступного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завдання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98869" y="4038789"/>
            <a:ext cx="5268913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12)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відкрити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рішення</a:t>
            </a:r>
            <a:r>
              <a:rPr lang="ru" dirty="0">
                <a:latin typeface="Verdana" charset="0"/>
              </a:rPr>
              <a:t> до поточного </a:t>
            </a:r>
            <a:r>
              <a:rPr lang="ru" dirty="0" err="1">
                <a:latin typeface="Verdana" charset="0"/>
              </a:rPr>
              <a:t>завдання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7530" y="985887"/>
            <a:ext cx="2743200" cy="861774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3200" b="1" dirty="0"/>
              <a:t>User Stories</a:t>
            </a:r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8869" y="2182643"/>
            <a:ext cx="526891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13)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</a:t>
            </a:r>
            <a:r>
              <a:rPr lang="ru" dirty="0">
                <a:latin typeface="Verdana" charset="0"/>
              </a:rPr>
              <a:t>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оцінювати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завдання</a:t>
            </a:r>
            <a:r>
              <a:rPr lang="ru" dirty="0">
                <a:latin typeface="Verdana" charset="0"/>
              </a:rPr>
              <a:t>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8869" y="3642106"/>
            <a:ext cx="5268913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>
            <a:spAutoFit/>
          </a:bodyPr>
          <a:lstStyle/>
          <a:p>
            <a:pPr algn="ctr"/>
            <a:r>
              <a:rPr lang="ru" dirty="0">
                <a:latin typeface="Verdana" charset="0"/>
              </a:rPr>
              <a:t>14) Як </a:t>
            </a:r>
            <a:r>
              <a:rPr lang="ru" dirty="0" err="1">
                <a:latin typeface="Verdana" charset="0"/>
              </a:rPr>
              <a:t>користувач</a:t>
            </a:r>
            <a:r>
              <a:rPr lang="ru" dirty="0">
                <a:latin typeface="Verdana" charset="0"/>
              </a:rPr>
              <a:t> я хочу </a:t>
            </a:r>
            <a:r>
              <a:rPr lang="ru" dirty="0" err="1">
                <a:latin typeface="Verdana" charset="0"/>
              </a:rPr>
              <a:t>мати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можливість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навігації</a:t>
            </a:r>
            <a:r>
              <a:rPr lang="ru" dirty="0">
                <a:latin typeface="Verdana" charset="0"/>
              </a:rPr>
              <a:t> по сайту(«</a:t>
            </a:r>
            <a:r>
              <a:rPr lang="ru" dirty="0" err="1">
                <a:latin typeface="Verdana" charset="0"/>
              </a:rPr>
              <a:t>Домашня</a:t>
            </a:r>
            <a:r>
              <a:rPr lang="ru" dirty="0">
                <a:latin typeface="Verdana" charset="0"/>
              </a:rPr>
              <a:t> </a:t>
            </a:r>
            <a:r>
              <a:rPr lang="ru" dirty="0" err="1">
                <a:latin typeface="Verdana" charset="0"/>
              </a:rPr>
              <a:t>Сторінка</a:t>
            </a:r>
            <a:r>
              <a:rPr lang="ru" dirty="0">
                <a:latin typeface="Verdana" charset="0"/>
              </a:rPr>
              <a:t>», «</a:t>
            </a:r>
            <a:r>
              <a:rPr lang="ru" dirty="0" err="1">
                <a:latin typeface="Verdana" charset="0"/>
              </a:rPr>
              <a:t>Завдання</a:t>
            </a:r>
            <a:r>
              <a:rPr lang="ru" dirty="0">
                <a:latin typeface="Verdana" charset="0"/>
              </a:rPr>
              <a:t>», «Форум», «</a:t>
            </a:r>
            <a:r>
              <a:rPr lang="ru" dirty="0" err="1">
                <a:latin typeface="Verdana" charset="0"/>
              </a:rPr>
              <a:t>Документи</a:t>
            </a:r>
            <a:r>
              <a:rPr lang="ru" dirty="0">
                <a:latin typeface="Verdana" charset="0"/>
              </a:rPr>
              <a:t>»).</a:t>
            </a:r>
            <a:endParaRPr lang="en-US" dirty="0">
              <a:latin typeface="Gill Sans MT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9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6998" y="2960154"/>
            <a:ext cx="5853065" cy="707886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000" dirty="0">
                <a:latin typeface="Verdana"/>
              </a:rPr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895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0</Words>
  <Application>Microsoft Office PowerPoint</Application>
  <PresentationFormat>Widescreen</PresentationFormat>
  <Paragraphs>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User Stories for</vt:lpstr>
      <vt:lpstr>Main Page Mockup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2016-01-13T19:04:32Z</dcterms:created>
  <dcterms:modified xsi:type="dcterms:W3CDTF">2016-04-13T13:35:33Z</dcterms:modified>
</cp:coreProperties>
</file>