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978E-A0D7-48E0-9441-B6E9C0DF063E}" type="datetimeFigureOut">
              <a:rPr lang="en-US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0CCB-BF6A-49CE-BC62-619161CAE2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0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0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1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6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2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6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8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6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2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F0CCB-BF6A-49CE-BC62-619161CAE22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charset="0"/>
              </a:rPr>
              <a:t>Тестування правильності побудови  інтерфейсу UI/UX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Ihor sakaylyuk Pi-13-2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0972" y="1453334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11. </a:t>
            </a:r>
            <a:r>
              <a:rPr lang="ru-RU" dirty="0">
                <a:latin typeface="Verdana" charset="0"/>
              </a:rPr>
              <a:t>Який стан у </a:t>
            </a:r>
            <a:r>
              <a:rPr lang="en-US" dirty="0">
                <a:latin typeface="Verdana" charset="0"/>
              </a:rPr>
              <a:t>checkbox-</a:t>
            </a:r>
            <a:r>
              <a:rPr lang="ru-RU" dirty="0">
                <a:latin typeface="Verdana" charset="0"/>
              </a:rPr>
              <a:t>у?</a:t>
            </a:r>
            <a:endParaRPr lang="en-US" dirty="0">
              <a:latin typeface="Verdana" charset="0"/>
            </a:endParaRPr>
          </a:p>
          <a:p>
            <a:pPr algn="ctr"/>
            <a:endParaRPr lang="ru-RU" dirty="0">
              <a:latin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563" y="3833813"/>
            <a:ext cx="5935662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Невизначено(за замовчуванням) - користувач не натискав на checkbox.</a:t>
            </a:r>
            <a:endParaRPr lang="en-US" dirty="0"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48" y="2526247"/>
            <a:ext cx="3653073" cy="4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6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0972" y="1453334"/>
            <a:ext cx="593454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12. </a:t>
            </a:r>
            <a:r>
              <a:rPr lang="ru-RU" dirty="0">
                <a:latin typeface="Verdana" charset="0"/>
              </a:rPr>
              <a:t>Чи ми можемо використовувати checkbox-и як індикатори прогресу?</a:t>
            </a:r>
            <a:endParaRPr lang="en-US" dirty="0">
              <a:latin typeface="Verdana" charset="0"/>
            </a:endParaRPr>
          </a:p>
          <a:p>
            <a:pPr algn="ctr"/>
            <a:endParaRPr lang="ru-RU" dirty="0">
              <a:latin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563" y="4988130"/>
            <a:ext cx="593566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Так, але вони не </a:t>
            </a:r>
            <a:r>
              <a:rPr lang="ru" dirty="0" err="1">
                <a:latin typeface="Verdana" charset="0"/>
              </a:rPr>
              <a:t>повинні</a:t>
            </a:r>
            <a:r>
              <a:rPr lang="ru" dirty="0">
                <a:latin typeface="Verdana" charset="0"/>
              </a:rPr>
              <a:t> бути </a:t>
            </a:r>
            <a:r>
              <a:rPr lang="ru" dirty="0" err="1">
                <a:latin typeface="Verdana" charset="0"/>
              </a:rPr>
              <a:t>інтерактивними</a:t>
            </a:r>
            <a:r>
              <a:rPr lang="ru" dirty="0">
                <a:latin typeface="Verdana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36" y="2749854"/>
            <a:ext cx="4818184" cy="18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6373" y="274460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13.  </a:t>
            </a:r>
            <a:r>
              <a:rPr lang="ru-RU" dirty="0">
                <a:latin typeface="Verdana" charset="0"/>
              </a:rPr>
              <a:t>Чи можемо ми використовувати checkbox-и для виконання операцій?</a:t>
            </a:r>
            <a:endParaRPr lang="en-US" dirty="0">
              <a:latin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6373" y="1182420"/>
            <a:ext cx="59345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Ні. Звичайні кнопки повинні бути використані.</a:t>
            </a:r>
            <a:endParaRPr lang="en-US" dirty="0">
              <a:latin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953" y="2324935"/>
            <a:ext cx="593454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14. Чи можемо ми використовувати </a:t>
            </a:r>
            <a:r>
              <a:rPr lang="en-US" dirty="0">
                <a:latin typeface="Verdana" charset="0"/>
              </a:rPr>
              <a:t>checkbox</a:t>
            </a:r>
            <a:r>
              <a:rPr lang="ru-RU" dirty="0">
                <a:latin typeface="Verdana" charset="0"/>
              </a:rPr>
              <a:t>-и для динамічного відображення інших елементів управління, які були вибрані в </a:t>
            </a:r>
            <a:r>
              <a:rPr lang="en-US" dirty="0">
                <a:latin typeface="Verdana" charset="0"/>
              </a:rPr>
              <a:t>checkbox</a:t>
            </a:r>
            <a:r>
              <a:rPr lang="ru-RU" dirty="0">
                <a:latin typeface="Verdana" charset="0"/>
              </a:rPr>
              <a:t>-і.</a:t>
            </a:r>
            <a:endParaRPr lang="en-US" dirty="0">
              <a:latin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9953" y="3479252"/>
            <a:ext cx="59345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Так, якщо це необхідно.</a:t>
            </a:r>
            <a:endParaRPr lang="en-US" dirty="0">
              <a:latin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953" y="4501270"/>
            <a:ext cx="593454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15. Чи ми можемо використовувати </a:t>
            </a:r>
            <a:r>
              <a:rPr lang="en-US" dirty="0">
                <a:latin typeface="Verdana" charset="0"/>
              </a:rPr>
              <a:t>checkbox-</a:t>
            </a:r>
            <a:r>
              <a:rPr lang="ru-RU" dirty="0">
                <a:latin typeface="Verdana" charset="0"/>
              </a:rPr>
              <a:t>и длявідбраження інших вікон, таких як діалогові вікна та інше?</a:t>
            </a:r>
            <a:endParaRPr lang="en-US" dirty="0">
              <a:latin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9752" y="5657456"/>
            <a:ext cx="59345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Ні. Звичайні кнопки повинні бути використані.</a:t>
            </a:r>
            <a:endParaRPr lang="en-US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0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6373" y="274460"/>
            <a:ext cx="5934546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16. </a:t>
            </a:r>
            <a:r>
              <a:rPr lang="en-US" dirty="0">
                <a:latin typeface="Verdana" charset="0"/>
              </a:rPr>
              <a:t>Чи є якісь неточності у зв’язках radio кнопок та checkbox-ів?</a:t>
            </a:r>
            <a:r>
              <a:rPr lang="ru" dirty="0">
                <a:latin typeface="Verdana" charset="0"/>
              </a:rPr>
              <a:t>В</a:t>
            </a:r>
            <a:r>
              <a:rPr lang="ru-RU" dirty="0">
                <a:latin typeface="Verdana" charset="0"/>
              </a:rPr>
              <a:t>имога: коли </a:t>
            </a:r>
            <a:r>
              <a:rPr lang="en-US" dirty="0">
                <a:latin typeface="Verdana" charset="0"/>
              </a:rPr>
              <a:t>radio</a:t>
            </a:r>
            <a:r>
              <a:rPr lang="ru" dirty="0">
                <a:latin typeface="Verdana" charset="0"/>
              </a:rPr>
              <a:t> кнопка </a:t>
            </a:r>
            <a:r>
              <a:rPr lang="ru-RU" dirty="0">
                <a:latin typeface="Verdana" charset="0"/>
              </a:rPr>
              <a:t>«</a:t>
            </a:r>
            <a:r>
              <a:rPr lang="en-US" dirty="0">
                <a:latin typeface="Verdana" charset="0"/>
              </a:rPr>
              <a:t>Custom</a:t>
            </a:r>
            <a:r>
              <a:rPr lang="ru-RU" dirty="0">
                <a:latin typeface="Verdana" charset="0"/>
              </a:rPr>
              <a:t>»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активована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всі</a:t>
            </a:r>
            <a:r>
              <a:rPr lang="ru" dirty="0">
                <a:latin typeface="Verdana" charset="0"/>
              </a:rPr>
              <a:t> </a:t>
            </a:r>
            <a:r>
              <a:rPr lang="en-US" dirty="0">
                <a:latin typeface="Verdana" charset="0"/>
              </a:rPr>
              <a:t>checkbox</a:t>
            </a:r>
            <a:r>
              <a:rPr lang="ru" dirty="0">
                <a:latin typeface="Verdana" charset="0"/>
              </a:rPr>
              <a:t>-и </a:t>
            </a:r>
            <a:r>
              <a:rPr lang="ru-RU" dirty="0" err="1">
                <a:latin typeface="Verdana" charset="0"/>
              </a:rPr>
              <a:t>стають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доступними</a:t>
            </a:r>
            <a:r>
              <a:rPr lang="ru-RU" dirty="0">
                <a:latin typeface="Verdana" charset="0"/>
              </a:rPr>
              <a:t>.</a:t>
            </a:r>
            <a:endParaRPr lang="en-US" dirty="0">
              <a:latin typeface="Verdana" charset="0"/>
            </a:endParaRPr>
          </a:p>
          <a:p>
            <a:pPr algn="ctr"/>
            <a:endParaRPr lang="en-US" dirty="0">
              <a:latin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980" y="5500923"/>
            <a:ext cx="593454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Було б зручно </a:t>
            </a:r>
            <a:r>
              <a:rPr lang="ru-RU" dirty="0" err="1">
                <a:latin typeface="Verdana" charset="0"/>
              </a:rPr>
              <a:t>якщоб</a:t>
            </a:r>
            <a:r>
              <a:rPr lang="ru-RU" dirty="0">
                <a:latin typeface="Verdana" charset="0"/>
              </a:rPr>
              <a:t> группа </a:t>
            </a:r>
            <a:r>
              <a:rPr lang="ru" dirty="0" err="1">
                <a:latin typeface="Verdana" charset="0"/>
              </a:rPr>
              <a:t>checkbox</a:t>
            </a:r>
            <a:r>
              <a:rPr lang="ru-RU" dirty="0">
                <a:latin typeface="Verdana" charset="0"/>
              </a:rPr>
              <a:t>-</a:t>
            </a:r>
            <a:r>
              <a:rPr lang="ru-RU" dirty="0" err="1">
                <a:latin typeface="Verdana" charset="0"/>
              </a:rPr>
              <a:t>ів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відображалась</a:t>
            </a:r>
            <a:r>
              <a:rPr lang="ru-RU" dirty="0">
                <a:latin typeface="Verdana" charset="0"/>
              </a:rPr>
              <a:t> на екрані тільки після активації </a:t>
            </a:r>
            <a:r>
              <a:rPr lang="ru-RU" dirty="0" err="1">
                <a:latin typeface="Verdana" charset="0"/>
              </a:rPr>
              <a:t>radio</a:t>
            </a:r>
            <a:r>
              <a:rPr lang="ru-RU" dirty="0">
                <a:latin typeface="Verdana" charset="0"/>
              </a:rPr>
              <a:t> кнопки «</a:t>
            </a:r>
            <a:r>
              <a:rPr lang="en-US" dirty="0">
                <a:latin typeface="Verdana" charset="0"/>
              </a:rPr>
              <a:t>Custom</a:t>
            </a:r>
            <a:r>
              <a:rPr lang="ru" dirty="0">
                <a:latin typeface="Verdana" charset="0"/>
              </a:rPr>
              <a:t>». </a:t>
            </a:r>
            <a:endParaRPr lang="en-US" dirty="0"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194" y="1921755"/>
            <a:ext cx="4331691" cy="33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140" y="1591739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17</a:t>
            </a:r>
            <a:r>
              <a:rPr lang="ru-RU" dirty="0">
                <a:latin typeface="Century Gothic"/>
              </a:rPr>
              <a:t>. </a:t>
            </a:r>
            <a:r>
              <a:rPr lang="ru-RU" dirty="0">
                <a:latin typeface="Verdana" charset="0"/>
              </a:rPr>
              <a:t>Це найкраща реалізація інтерфейсу?</a:t>
            </a:r>
            <a:endParaRPr lang="en-US" dirty="0">
              <a:latin typeface="Verdana" charset="0"/>
            </a:endParaRPr>
          </a:p>
          <a:p>
            <a:pPr algn="ctr"/>
            <a:endParaRPr lang="en-US" dirty="0">
              <a:latin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439" y="4821913"/>
            <a:ext cx="59345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Так.</a:t>
            </a:r>
            <a:endParaRPr lang="en-US" dirty="0"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68" y="2716973"/>
            <a:ext cx="5057774" cy="16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0439" y="899149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18</a:t>
            </a:r>
            <a:r>
              <a:rPr lang="ru-RU" dirty="0">
                <a:latin typeface="Century Gothic"/>
              </a:rPr>
              <a:t>. </a:t>
            </a:r>
            <a:r>
              <a:rPr lang="ru-RU" dirty="0">
                <a:latin typeface="Verdana" charset="0"/>
              </a:rPr>
              <a:t>Як інтерфейс може бути покращений?</a:t>
            </a:r>
            <a:endParaRPr lang="en-US" dirty="0">
              <a:latin typeface="Verdana" charset="0"/>
            </a:endParaRPr>
          </a:p>
          <a:p>
            <a:pPr algn="ctr"/>
            <a:endParaRPr lang="en-US" dirty="0">
              <a:latin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439" y="3884879"/>
            <a:ext cx="593454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-RU" dirty="0">
                <a:latin typeface="Verdana" charset="0"/>
              </a:rPr>
              <a:t>Видалити слово Align і розмістити radio-кнопки горизонтально.</a:t>
            </a:r>
          </a:p>
          <a:p>
            <a:pPr algn="ctr"/>
            <a:endParaRPr lang="ru-RU" dirty="0"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384" y="1813338"/>
            <a:ext cx="2337020" cy="1725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386" y="5158053"/>
            <a:ext cx="3514552" cy="8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538" y="2012725"/>
            <a:ext cx="593454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19</a:t>
            </a:r>
            <a:r>
              <a:rPr lang="ru-RU" dirty="0">
                <a:latin typeface="Century Gothic"/>
              </a:rPr>
              <a:t>. </a:t>
            </a:r>
            <a:r>
              <a:rPr lang="ru-RU" dirty="0">
                <a:latin typeface="Verdana" charset="0"/>
              </a:rPr>
              <a:t>Чи це найкращий спосіб розміщення radio кнопок?</a:t>
            </a:r>
            <a:endParaRPr lang="en-US" dirty="0">
              <a:latin typeface="Verdana" charset="0"/>
            </a:endParaRPr>
          </a:p>
          <a:p>
            <a:pPr algn="ctr"/>
            <a:endParaRPr lang="en-US" dirty="0">
              <a:latin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538" y="4360186"/>
            <a:ext cx="59345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Так</a:t>
            </a:r>
            <a:endParaRPr lang="en-US" dirty="0"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629" y="3437362"/>
            <a:ext cx="4114548" cy="4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538" y="763347"/>
            <a:ext cx="5934546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20</a:t>
            </a:r>
            <a:r>
              <a:rPr lang="ru-RU" dirty="0">
                <a:latin typeface="Century Gothic"/>
              </a:rPr>
              <a:t>. </a:t>
            </a:r>
            <a:r>
              <a:rPr lang="ru-RU" dirty="0">
                <a:latin typeface="Verdana" charset="0"/>
              </a:rPr>
              <a:t>Чи правильно залишати поля вводу та випадаючі списки, які можуть редагуватися, доступними, </a:t>
            </a:r>
            <a:r>
              <a:rPr lang="ru-RU" dirty="0" err="1">
                <a:latin typeface="Verdana" charset="0"/>
              </a:rPr>
              <a:t>якщо</a:t>
            </a:r>
            <a:r>
              <a:rPr lang="ru-RU" dirty="0">
                <a:latin typeface="Verdana" charset="0"/>
              </a:rPr>
              <a:t> вони </a:t>
            </a:r>
            <a:r>
              <a:rPr lang="ru-RU" dirty="0" err="1">
                <a:latin typeface="Verdana" charset="0"/>
              </a:rPr>
              <a:t>прив</a:t>
            </a:r>
            <a:r>
              <a:rPr lang="ru-RU" dirty="0">
                <a:latin typeface="Verdana" charset="0"/>
              </a:rPr>
              <a:t>’</a:t>
            </a:r>
            <a:r>
              <a:rPr lang="ru" dirty="0" err="1">
                <a:latin typeface="Verdana" charset="0"/>
              </a:rPr>
              <a:t>язані</a:t>
            </a:r>
            <a:r>
              <a:rPr lang="ru" dirty="0">
                <a:latin typeface="Verdana" charset="0"/>
              </a:rPr>
              <a:t> до кнопки.  </a:t>
            </a:r>
            <a:endParaRPr lang="en-US" dirty="0">
              <a:latin typeface="Verdana" charset="0"/>
            </a:endParaRPr>
          </a:p>
          <a:p>
            <a:pPr algn="ctr"/>
            <a:endParaRPr lang="en-US" dirty="0">
              <a:latin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538" y="5867588"/>
            <a:ext cx="59345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Так</a:t>
            </a:r>
            <a:endParaRPr lang="en-US" dirty="0"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76" y="2397794"/>
            <a:ext cx="4015234" cy="30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2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0439" y="1741121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21</a:t>
            </a:r>
            <a:r>
              <a:rPr lang="ru-RU" dirty="0">
                <a:latin typeface="Century Gothic"/>
              </a:rPr>
              <a:t>. </a:t>
            </a:r>
            <a:r>
              <a:rPr lang="ru-RU" dirty="0">
                <a:latin typeface="Verdana" charset="0"/>
              </a:rPr>
              <a:t>Що таке </a:t>
            </a:r>
            <a:r>
              <a:rPr lang="en-US" dirty="0">
                <a:latin typeface="Verdana" charset="0"/>
              </a:rPr>
              <a:t>list-box, drop-down list, combobox</a:t>
            </a:r>
            <a:r>
              <a:rPr lang="ru-RU" dirty="0">
                <a:latin typeface="Verdana" charset="0"/>
              </a:rPr>
              <a:t>? Які є дві типи </a:t>
            </a:r>
            <a:r>
              <a:rPr lang="en-US" dirty="0">
                <a:latin typeface="Verdana" charset="0"/>
              </a:rPr>
              <a:t>combobox</a:t>
            </a:r>
            <a:r>
              <a:rPr lang="ru-RU" dirty="0">
                <a:latin typeface="Verdana" charset="0"/>
              </a:rPr>
              <a:t>-у?</a:t>
            </a:r>
            <a:endParaRPr lang="en-US" dirty="0">
              <a:latin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439" y="2635501"/>
            <a:ext cx="5934546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>
                <a:latin typeface="Verdana" charset="0"/>
              </a:rPr>
              <a:t>List-box</a:t>
            </a:r>
            <a:r>
              <a:rPr lang="ru-RU" dirty="0">
                <a:latin typeface="Verdana" charset="0"/>
              </a:rPr>
              <a:t>дозволяє користувачу вибирати один або декілька пунктів із статичного багаторядкового списку. </a:t>
            </a:r>
            <a:r>
              <a:rPr lang="en-US" dirty="0">
                <a:latin typeface="Verdana" charset="0"/>
              </a:rPr>
              <a:t>Drop</a:t>
            </a:r>
            <a:r>
              <a:rPr lang="ru-RU" dirty="0">
                <a:latin typeface="Verdana" charset="0"/>
              </a:rPr>
              <a:t>-</a:t>
            </a:r>
            <a:r>
              <a:rPr lang="en-US" dirty="0">
                <a:latin typeface="Verdana" charset="0"/>
              </a:rPr>
              <a:t>down list </a:t>
            </a:r>
            <a:r>
              <a:rPr lang="ru-RU" dirty="0">
                <a:latin typeface="Verdana" charset="0"/>
              </a:rPr>
              <a:t>дозволяє користувачу вибрати одне значення зі списку. </a:t>
            </a:r>
            <a:r>
              <a:rPr lang="en-US" dirty="0">
                <a:latin typeface="Verdana" charset="0"/>
              </a:rPr>
              <a:t>Combobox</a:t>
            </a:r>
            <a:r>
              <a:rPr lang="ru-RU" dirty="0">
                <a:latin typeface="Verdana" charset="0"/>
              </a:rPr>
              <a:t> поєднує в собі текстове поле та випадний список. </a:t>
            </a:r>
            <a:r>
              <a:rPr lang="en-US" dirty="0">
                <a:latin typeface="Verdana" charset="0"/>
              </a:rPr>
              <a:t>Combobox</a:t>
            </a:r>
            <a:r>
              <a:rPr lang="ru-RU" dirty="0">
                <a:latin typeface="Verdana" charset="0"/>
              </a:rPr>
              <a:t> може мати можливість редагування або ні.</a:t>
            </a:r>
            <a:endParaRPr lang="en-US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8958" y="1102851"/>
            <a:ext cx="5934546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22</a:t>
            </a:r>
            <a:r>
              <a:rPr lang="ru-RU" dirty="0">
                <a:latin typeface="Century Gothic"/>
              </a:rPr>
              <a:t>. </a:t>
            </a:r>
            <a:r>
              <a:rPr lang="ru-RU" dirty="0">
                <a:latin typeface="Verdana" charset="0"/>
              </a:rPr>
              <a:t>Що таке </a:t>
            </a:r>
            <a:r>
              <a:rPr lang="en-US" dirty="0">
                <a:latin typeface="Verdana" charset="0"/>
              </a:rPr>
              <a:t>list-box, drop-down list, combobox</a:t>
            </a:r>
            <a:r>
              <a:rPr lang="ru-RU" dirty="0">
                <a:latin typeface="Verdana" charset="0"/>
              </a:rPr>
              <a:t>? Які є дві типи </a:t>
            </a:r>
            <a:r>
              <a:rPr lang="en-US" dirty="0">
                <a:latin typeface="Verdana" charset="0"/>
              </a:rPr>
              <a:t>combobox</a:t>
            </a:r>
            <a:r>
              <a:rPr lang="ru-RU" dirty="0">
                <a:latin typeface="Verdana" charset="0"/>
              </a:rPr>
              <a:t>-у?</a:t>
            </a:r>
          </a:p>
          <a:p>
            <a:pPr algn="just"/>
            <a:r>
              <a:rPr lang="ru-RU" dirty="0">
                <a:latin typeface="Verdana" charset="0"/>
              </a:rPr>
              <a:t>Є числа від 1 до 31(дні місяця) в drop-down списку. Як ми можемо вибрати 5-тий?</a:t>
            </a:r>
          </a:p>
          <a:p>
            <a:pPr algn="ctr"/>
            <a:endParaRPr lang="ru-RU" dirty="0">
              <a:latin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8958" y="2784882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Натиснути на drop-down list, вибрати 5 із випадаючого списку.</a:t>
            </a:r>
            <a:endParaRPr lang="en-US" dirty="0">
              <a:latin typeface="Verdan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8958" y="4129540"/>
            <a:ext cx="593454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23</a:t>
            </a:r>
            <a:r>
              <a:rPr lang="ru-RU" dirty="0">
                <a:latin typeface="Century Gothic"/>
              </a:rPr>
              <a:t>. </a:t>
            </a:r>
            <a:r>
              <a:rPr lang="ru-RU" dirty="0">
                <a:latin typeface="Verdana" charset="0"/>
              </a:rPr>
              <a:t>Є числа від 1 до 31(дні місяця) в </a:t>
            </a:r>
            <a:r>
              <a:rPr lang="en-US" dirty="0">
                <a:latin typeface="Verdana" charset="0"/>
              </a:rPr>
              <a:t>drop-down </a:t>
            </a:r>
            <a:r>
              <a:rPr lang="ru-RU" dirty="0">
                <a:latin typeface="Verdana" charset="0"/>
              </a:rPr>
              <a:t>списку. Як ми можемо змінити вибір між 3.30 та 31?</a:t>
            </a:r>
            <a:endParaRPr lang="en-US" dirty="0">
              <a:latin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8958" y="5244867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Натиснути на drop-downlist,</a:t>
            </a:r>
            <a:r>
              <a:rPr lang="en-US" dirty="0">
                <a:latin typeface="Verdana" charset="0"/>
              </a:rPr>
              <a:t> </a:t>
            </a:r>
            <a:r>
              <a:rPr lang="ru-RU" dirty="0">
                <a:latin typeface="Verdana" charset="0"/>
              </a:rPr>
              <a:t>вибрати 1, перейти в кінеь, вибрати 30 та 31.</a:t>
            </a:r>
            <a:endParaRPr lang="en-US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38" y="1358854"/>
            <a:ext cx="3614555" cy="92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2330" y="434819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" dirty="0">
                <a:latin typeface="Verdana" charset="0"/>
              </a:rPr>
              <a:t>1. </a:t>
            </a:r>
            <a:r>
              <a:rPr lang="ru" dirty="0" err="1">
                <a:latin typeface="Verdana" charset="0"/>
              </a:rPr>
              <a:t>Чи</a:t>
            </a:r>
            <a:r>
              <a:rPr lang="ru" dirty="0">
                <a:latin typeface="Verdana" charset="0"/>
              </a:rPr>
              <a:t> є </a:t>
            </a:r>
            <a:r>
              <a:rPr lang="ru" dirty="0" err="1">
                <a:latin typeface="Verdana" charset="0"/>
              </a:rPr>
              <a:t>якісь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неточності</a:t>
            </a:r>
            <a:r>
              <a:rPr lang="ru" dirty="0">
                <a:latin typeface="Verdana" charset="0"/>
              </a:rPr>
              <a:t> в </a:t>
            </a:r>
            <a:r>
              <a:rPr lang="ru" dirty="0" err="1">
                <a:latin typeface="Verdana" charset="0"/>
              </a:rPr>
              <a:t>інтерфейсі</a:t>
            </a:r>
            <a:r>
              <a:rPr lang="ru" dirty="0">
                <a:latin typeface="Verdana" charset="0"/>
              </a:rPr>
              <a:t>?</a:t>
            </a:r>
            <a:endParaRPr lang="en-US" dirty="0">
              <a:latin typeface="Verdana" charset="0"/>
            </a:endParaRP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2330" y="2624625"/>
            <a:ext cx="59345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Century Gothic" charset="0"/>
              </a:rPr>
              <a:t>Так. Кнопка </a:t>
            </a:r>
            <a:r>
              <a:rPr lang="ru-RU" dirty="0">
                <a:latin typeface="Century Gothic" charset="0"/>
              </a:rPr>
              <a:t>Cancel має завжди бути доступною</a:t>
            </a:r>
            <a:endParaRPr lang="en-US" dirty="0">
              <a:latin typeface="Century Gothic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2330" y="3356167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" dirty="0">
                <a:latin typeface="Verdana" charset="0"/>
              </a:rPr>
              <a:t>2. </a:t>
            </a:r>
            <a:r>
              <a:rPr lang="ru" dirty="0" err="1">
                <a:latin typeface="Verdana" charset="0"/>
              </a:rPr>
              <a:t>Чи</a:t>
            </a:r>
            <a:r>
              <a:rPr lang="ru" dirty="0">
                <a:latin typeface="Verdana" charset="0"/>
              </a:rPr>
              <a:t> є </a:t>
            </a:r>
            <a:r>
              <a:rPr lang="ru" dirty="0" err="1">
                <a:latin typeface="Verdana" charset="0"/>
              </a:rPr>
              <a:t>якісь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неточності</a:t>
            </a:r>
            <a:r>
              <a:rPr lang="ru" dirty="0">
                <a:latin typeface="Verdana" charset="0"/>
              </a:rPr>
              <a:t> в </a:t>
            </a:r>
            <a:r>
              <a:rPr lang="ru" dirty="0" err="1">
                <a:latin typeface="Verdana" charset="0"/>
              </a:rPr>
              <a:t>інтерфейсі</a:t>
            </a:r>
            <a:r>
              <a:rPr lang="ru" dirty="0">
                <a:latin typeface="Verdana" charset="0"/>
              </a:rPr>
              <a:t>?</a:t>
            </a:r>
            <a:endParaRPr lang="en-US" dirty="0">
              <a:latin typeface="Verdana" charset="0"/>
            </a:endParaRPr>
          </a:p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441" y="4455453"/>
            <a:ext cx="3775295" cy="10673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2330" y="5723460"/>
            <a:ext cx="59345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Ні. </a:t>
            </a:r>
            <a:endParaRPr lang="en-US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0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2330" y="434819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" dirty="0">
                <a:latin typeface="Century Gothic" charset="0"/>
              </a:rPr>
              <a:t>3. </a:t>
            </a:r>
            <a:r>
              <a:rPr lang="ru" dirty="0" err="1">
                <a:latin typeface="Century Gothic" charset="0"/>
              </a:rPr>
              <a:t>Чи</a:t>
            </a:r>
            <a:r>
              <a:rPr lang="ru" dirty="0">
                <a:latin typeface="Century Gothic" charset="0"/>
              </a:rPr>
              <a:t> є </a:t>
            </a:r>
            <a:r>
              <a:rPr lang="ru" dirty="0" err="1">
                <a:latin typeface="Century Gothic" charset="0"/>
              </a:rPr>
              <a:t>якісь</a:t>
            </a:r>
            <a:r>
              <a:rPr lang="ru" dirty="0">
                <a:latin typeface="Century Gothic" charset="0"/>
              </a:rPr>
              <a:t> </a:t>
            </a:r>
            <a:r>
              <a:rPr lang="ru" dirty="0" err="1">
                <a:latin typeface="Century Gothic" charset="0"/>
              </a:rPr>
              <a:t>неточності</a:t>
            </a:r>
            <a:r>
              <a:rPr lang="ru" dirty="0">
                <a:latin typeface="Century Gothic" charset="0"/>
              </a:rPr>
              <a:t> в </a:t>
            </a:r>
            <a:r>
              <a:rPr lang="ru" dirty="0" err="1">
                <a:latin typeface="Century Gothic" charset="0"/>
              </a:rPr>
              <a:t>інтерфейсі</a:t>
            </a:r>
            <a:r>
              <a:rPr lang="ru" dirty="0">
                <a:latin typeface="Century Gothic" charset="0"/>
              </a:rPr>
              <a:t>?</a:t>
            </a:r>
            <a:endParaRPr lang="en-US" dirty="0">
              <a:latin typeface="Century Gothic" charset="0"/>
            </a:endParaRP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2330" y="2624625"/>
            <a:ext cx="593454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Так. Курсор при наведенні має ставати вказівником. Повинна бути показана підказка – чому поле введення недоступне.</a:t>
            </a:r>
            <a:endParaRPr lang="en-US" dirty="0">
              <a:latin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2330" y="4211720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" dirty="0">
                <a:latin typeface="Verdana" charset="0"/>
              </a:rPr>
              <a:t>4. </a:t>
            </a:r>
            <a:r>
              <a:rPr lang="az-Cyrl-AZ" dirty="0">
                <a:latin typeface="Verdana" charset="0"/>
              </a:rPr>
              <a:t>Як можна позначити </a:t>
            </a:r>
            <a:r>
              <a:rPr lang="en-US" dirty="0">
                <a:latin typeface="Verdana" charset="0"/>
              </a:rPr>
              <a:t>checkbox?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8723" y="5193833"/>
            <a:ext cx="59345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>
                <a:latin typeface="Verdana" charset="0"/>
              </a:rPr>
              <a:t>Натиснувши по ньому.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370" y="1210760"/>
            <a:ext cx="4291342" cy="11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0972" y="1453334"/>
            <a:ext cx="5934546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-RU" dirty="0">
                <a:latin typeface="Verdana" charset="0"/>
              </a:rPr>
              <a:t>5. </a:t>
            </a:r>
            <a:r>
              <a:rPr lang="ru-RU" dirty="0" err="1">
                <a:latin typeface="Verdana" charset="0"/>
              </a:rPr>
              <a:t>Секція</a:t>
            </a:r>
            <a:r>
              <a:rPr lang="ru-RU" dirty="0">
                <a:latin typeface="Verdana" charset="0"/>
              </a:rPr>
              <a:t> «Стать» </a:t>
            </a:r>
            <a:r>
              <a:rPr lang="ru-RU" dirty="0" err="1">
                <a:latin typeface="Verdana" charset="0"/>
              </a:rPr>
              <a:t>реалізована</a:t>
            </a:r>
            <a:r>
              <a:rPr lang="ru-RU" dirty="0">
                <a:latin typeface="Verdana" charset="0"/>
              </a:rPr>
              <a:t> на екрані знизу. Опишіть слабкі сторони реалізації та запропонуйте покращення.</a:t>
            </a:r>
            <a:endParaRPr lang="en-US" dirty="0">
              <a:latin typeface="Verdana" charset="0"/>
            </a:endParaRP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0972" y="3643140"/>
            <a:ext cx="5934546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-RU" dirty="0">
                <a:latin typeface="Verdana" charset="0"/>
              </a:rPr>
              <a:t>Один checkbox повинен бути замінений на дві radio кнопки.</a:t>
            </a:r>
          </a:p>
          <a:p>
            <a:pPr algn="ctr"/>
            <a:endParaRPr lang="ru-RU" dirty="0"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97" y="2988048"/>
            <a:ext cx="2133600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918" y="4886657"/>
            <a:ext cx="1562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613" y="638175"/>
            <a:ext cx="4467414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-RU" dirty="0">
                <a:latin typeface="Century Gothic" charset="0"/>
              </a:rPr>
              <a:t>6. Будь ласка, запропонуйте покращення для частини екрану позначеного нижче. Вимоги: Якщо «</a:t>
            </a:r>
            <a:r>
              <a:rPr lang="en-US" dirty="0">
                <a:latin typeface="Century Gothic" charset="0"/>
              </a:rPr>
              <a:t>no thanks</a:t>
            </a:r>
            <a:r>
              <a:rPr lang="ru-RU" dirty="0">
                <a:latin typeface="Century Gothic" charset="0"/>
              </a:rPr>
              <a:t>» </a:t>
            </a:r>
            <a:r>
              <a:rPr lang="en-US" dirty="0">
                <a:latin typeface="Century Gothic" charset="0"/>
              </a:rPr>
              <a:t>checkbox</a:t>
            </a:r>
            <a:r>
              <a:rPr lang="ru-RU" dirty="0">
                <a:latin typeface="Century Gothic" charset="0"/>
              </a:rPr>
              <a:t> був вибраний інші поля мають бути недоступними.</a:t>
            </a:r>
            <a:endParaRPr lang="en-US" dirty="0">
              <a:latin typeface="Century Gothic" charset="0"/>
            </a:endParaRP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6275" y="638175"/>
            <a:ext cx="423862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Verdana" charset="0"/>
              </a:rPr>
              <a:t>Додані дві </a:t>
            </a:r>
            <a:r>
              <a:rPr lang="en-US" dirty="0">
                <a:latin typeface="Verdana" charset="0"/>
              </a:rPr>
              <a:t>radio </a:t>
            </a:r>
            <a:r>
              <a:rPr lang="ru-RU" dirty="0">
                <a:latin typeface="Verdana" charset="0"/>
              </a:rPr>
              <a:t>кнопки</a:t>
            </a:r>
            <a:endParaRPr lang="en-US" dirty="0"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2608263"/>
            <a:ext cx="4495045" cy="422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275" y="2608263"/>
            <a:ext cx="4567973" cy="40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0972" y="1453334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7. Запропонуйте рекомендації по покращенню інтерфейсу</a:t>
            </a:r>
            <a:endParaRPr lang="en-US" dirty="0">
              <a:latin typeface="Century 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972" y="3643140"/>
            <a:ext cx="5934546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en-US" dirty="0">
                <a:latin typeface="Verdana" charset="0"/>
              </a:rPr>
              <a:t>Checkbox</a:t>
            </a:r>
            <a:r>
              <a:rPr lang="ru" dirty="0">
                <a:latin typeface="Verdana" charset="0"/>
              </a:rPr>
              <a:t>-и </a:t>
            </a:r>
            <a:r>
              <a:rPr lang="ru" dirty="0" err="1">
                <a:latin typeface="Verdana" charset="0"/>
              </a:rPr>
              <a:t>повинні</a:t>
            </a:r>
            <a:r>
              <a:rPr lang="ru" dirty="0">
                <a:latin typeface="Verdana" charset="0"/>
              </a:rPr>
              <a:t> бути </a:t>
            </a:r>
            <a:r>
              <a:rPr lang="ru" dirty="0" err="1">
                <a:latin typeface="Verdana" charset="0"/>
              </a:rPr>
              <a:t>замінені</a:t>
            </a:r>
            <a:r>
              <a:rPr lang="ru" dirty="0">
                <a:latin typeface="Verdana" charset="0"/>
              </a:rPr>
              <a:t> на</a:t>
            </a:r>
            <a:r>
              <a:rPr lang="en-US" dirty="0">
                <a:latin typeface="Verdana" charset="0"/>
              </a:rPr>
              <a:t>radio </a:t>
            </a:r>
            <a:r>
              <a:rPr lang="ru-RU" dirty="0">
                <a:latin typeface="Verdana" charset="0"/>
              </a:rPr>
              <a:t>кнопки, тому що одночасно може бути вибраний лише один варіант</a:t>
            </a:r>
            <a:endParaRPr lang="en-US" dirty="0">
              <a:latin typeface="Verdana" charset="0"/>
            </a:endParaRPr>
          </a:p>
          <a:p>
            <a:pPr algn="ctr"/>
            <a:endParaRPr lang="ru-RU" dirty="0"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5" y="2422552"/>
            <a:ext cx="3005193" cy="440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420" y="5337552"/>
            <a:ext cx="2593548" cy="3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7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0972" y="1453334"/>
            <a:ext cx="5934546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-RU" dirty="0">
                <a:latin typeface="Verdana" charset="0"/>
              </a:rPr>
              <a:t>8. </a:t>
            </a:r>
            <a:r>
              <a:rPr lang="ru-RU" dirty="0" err="1">
                <a:latin typeface="Verdana" charset="0"/>
              </a:rPr>
              <a:t>Чи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radio</a:t>
            </a:r>
            <a:r>
              <a:rPr lang="ru-RU" dirty="0">
                <a:latin typeface="Verdana" charset="0"/>
              </a:rPr>
              <a:t> кнопка буде кращим вибором</a:t>
            </a:r>
            <a:r>
              <a:rPr lang="ru" dirty="0">
                <a:latin typeface="Verdana" charset="0"/>
              </a:rPr>
              <a:t>? </a:t>
            </a:r>
            <a:r>
              <a:rPr lang="ru-RU" dirty="0">
                <a:latin typeface="Verdana" charset="0"/>
              </a:rPr>
              <a:t>(Вибрати між горзонтальним та вертикальним режимом. Горизонтальний вибраний за замовчуванням. )</a:t>
            </a:r>
            <a:endParaRPr lang="en-US" dirty="0">
              <a:latin typeface="Verdana" charset="0"/>
            </a:endParaRPr>
          </a:p>
          <a:p>
            <a:pPr algn="ctr"/>
            <a:endParaRPr lang="en-US" dirty="0">
              <a:latin typeface="Century 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563" y="3833813"/>
            <a:ext cx="5935662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-RU" dirty="0" err="1">
                <a:latin typeface="Verdana" charset="0"/>
              </a:rPr>
              <a:t>Ні</a:t>
            </a:r>
            <a:r>
              <a:rPr lang="ru-RU" dirty="0">
                <a:latin typeface="Verdana" charset="0"/>
              </a:rPr>
              <a:t>. </a:t>
            </a:r>
            <a:r>
              <a:rPr lang="ru-RU" dirty="0" err="1">
                <a:latin typeface="Verdana" charset="0"/>
              </a:rPr>
              <a:t>Звичайний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checkbox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підходить</a:t>
            </a:r>
            <a:r>
              <a:rPr lang="ru-RU" dirty="0">
                <a:latin typeface="Verdana" charset="0"/>
              </a:rPr>
              <a:t>, але </a:t>
            </a:r>
            <a:r>
              <a:rPr lang="ru-RU" dirty="0" err="1">
                <a:latin typeface="Verdana" charset="0"/>
              </a:rPr>
              <a:t>даний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функціонал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краще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реалізувати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перемикачем</a:t>
            </a:r>
            <a:r>
              <a:rPr lang="ru-RU" dirty="0">
                <a:latin typeface="Verdana" charset="0"/>
              </a:rPr>
              <a:t>.</a:t>
            </a:r>
            <a:endParaRPr lang="en-US" dirty="0">
              <a:latin typeface="Verdana" charset="0"/>
            </a:endParaRPr>
          </a:p>
          <a:p>
            <a:pPr algn="ctr"/>
            <a:endParaRPr lang="ru-RU" dirty="0"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59" y="3058735"/>
            <a:ext cx="2028825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599" y="5092978"/>
            <a:ext cx="2743200" cy="46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2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0972" y="1453334"/>
            <a:ext cx="593454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9. Чи radio кнопка є кращим вибором?</a:t>
            </a:r>
            <a:endParaRPr lang="en-US" dirty="0">
              <a:latin typeface="Century 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563" y="3833813"/>
            <a:ext cx="5935662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-RU" dirty="0">
                <a:latin typeface="Verdana" charset="0"/>
              </a:rPr>
              <a:t>Ні. Достатньо одно </a:t>
            </a:r>
            <a:r>
              <a:rPr lang="ru" dirty="0" err="1">
                <a:latin typeface="Verdana" charset="0"/>
              </a:rPr>
              <a:t>checkbox</a:t>
            </a:r>
            <a:r>
              <a:rPr lang="ru-RU" dirty="0">
                <a:latin typeface="Verdana" charset="0"/>
              </a:rPr>
              <a:t>-у</a:t>
            </a:r>
            <a:endParaRPr lang="en-US" dirty="0">
              <a:latin typeface="Verdana" charset="0"/>
            </a:endParaRPr>
          </a:p>
          <a:p>
            <a:pPr algn="ctr"/>
            <a:endParaRPr lang="ru-RU" dirty="0">
              <a:latin typeface="Verdan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832" y="2154267"/>
            <a:ext cx="3534491" cy="1323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89" y="4848948"/>
            <a:ext cx="3206702" cy="4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0972" y="1453334"/>
            <a:ext cx="59345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-RU" dirty="0">
                <a:latin typeface="Century Gothic" charset="0"/>
              </a:rPr>
              <a:t>10. </a:t>
            </a:r>
            <a:r>
              <a:rPr lang="ru-RU" dirty="0">
                <a:latin typeface="Verdana" charset="0"/>
              </a:rPr>
              <a:t>Чи це найкраща реалізація інтерфейсу?</a:t>
            </a:r>
          </a:p>
          <a:p>
            <a:pPr algn="ctr"/>
            <a:endParaRPr lang="ru-RU" dirty="0">
              <a:latin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563" y="3833813"/>
            <a:ext cx="5935662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" dirty="0" err="1">
                <a:latin typeface="Verdana" charset="0"/>
              </a:rPr>
              <a:t>Ні</a:t>
            </a:r>
            <a:r>
              <a:rPr lang="ru" dirty="0">
                <a:latin typeface="Verdana" charset="0"/>
              </a:rPr>
              <a:t>. </a:t>
            </a:r>
            <a:r>
              <a:rPr lang="en-US" dirty="0">
                <a:latin typeface="Verdana" charset="0"/>
              </a:rPr>
              <a:t>Checkbox</a:t>
            </a:r>
            <a:r>
              <a:rPr lang="ru" dirty="0">
                <a:latin typeface="Verdana" charset="0"/>
              </a:rPr>
              <a:t>-и треба </a:t>
            </a:r>
            <a:r>
              <a:rPr lang="ru" dirty="0" err="1">
                <a:latin typeface="Verdana" charset="0"/>
              </a:rPr>
              <a:t>розмістити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вертикално</a:t>
            </a:r>
            <a:r>
              <a:rPr lang="ru" dirty="0">
                <a:latin typeface="Verdana" charset="0"/>
              </a:rPr>
              <a:t>.</a:t>
            </a:r>
            <a:endParaRPr lang="en-US" dirty="0">
              <a:latin typeface="Verdana" charset="0"/>
            </a:endParaRPr>
          </a:p>
          <a:p>
            <a:pPr algn="ctr"/>
            <a:endParaRPr lang="ru-RU" dirty="0"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09" y="2470027"/>
            <a:ext cx="8449056" cy="1045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277" y="4740275"/>
            <a:ext cx="3972910" cy="17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 Boardroom</vt:lpstr>
      <vt:lpstr>Тестування правильності побудови  інтерфейсу UI/UX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11</cp:revision>
  <dcterms:created xsi:type="dcterms:W3CDTF">2015-09-22T16:57:55Z</dcterms:created>
  <dcterms:modified xsi:type="dcterms:W3CDTF">2016-04-13T16:16:35Z</dcterms:modified>
</cp:coreProperties>
</file>