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56D99-3133-40E6-845E-D96D4B37953F}" type="datetimeFigureOut">
              <a:rPr lang="en-US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74B3E-559A-43E2-9DEA-958CACE884D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4B3E-559A-43E2-9DEA-958CACE884D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7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4B3E-559A-43E2-9DEA-958CACE884D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4B3E-559A-43E2-9DEA-958CACE884D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4B3E-559A-43E2-9DEA-958CACE884D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4B3E-559A-43E2-9DEA-958CACE884D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4B3E-559A-43E2-9DEA-958CACE884D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46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4B3E-559A-43E2-9DEA-958CACE884D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12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4B3E-559A-43E2-9DEA-958CACE884D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7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4B3E-559A-43E2-9DEA-958CACE884D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4B3E-559A-43E2-9DEA-958CACE884D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4B3E-559A-43E2-9DEA-958CACE884D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8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4B3E-559A-43E2-9DEA-958CACE884D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9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" dirty="0">
                <a:latin typeface="Times New Roman" charset="0"/>
              </a:rPr>
              <a:t>Система контролю </a:t>
            </a:r>
            <a:r>
              <a:rPr lang="ru" dirty="0" err="1">
                <a:latin typeface="Times New Roman" charset="0"/>
              </a:rPr>
              <a:t>версій</a:t>
            </a:r>
            <a:r>
              <a:rPr lang="ru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Ihor sakaylyuk Pi-13-2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ux Terminal by gsagri04 - Linux terminal wind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628650"/>
            <a:ext cx="8293100" cy="6080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5595" y="2655013"/>
            <a:ext cx="6640688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Tw Cen MT" charset="0"/>
              </a:rPr>
              <a:t>git checkout master</a:t>
            </a:r>
          </a:p>
          <a:p>
            <a:r>
              <a:rPr lang="en-US" dirty="0">
                <a:latin typeface="Tw Cen MT" charset="0"/>
              </a:rPr>
              <a:t>git merge iss91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050" y="133350"/>
            <a:ext cx="73251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/>
              <a:t>Злиття iss91та master</a:t>
            </a:r>
          </a:p>
        </p:txBody>
      </p:sp>
    </p:spTree>
    <p:extLst>
      <p:ext uri="{BB962C8B-B14F-4D97-AF65-F5344CB8AC3E}">
        <p14:creationId xmlns:p14="http://schemas.microsoft.com/office/powerpoint/2010/main" val="78028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ux Terminal by gsagri04 - Linux terminal wind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644525"/>
            <a:ext cx="8293100" cy="6081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5595" y="2655013"/>
            <a:ext cx="6640688" cy="286232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nsolas" charset="0"/>
              </a:rPr>
              <a:t>git checkout -b dumbidea</a:t>
            </a:r>
          </a:p>
          <a:p>
            <a:r>
              <a:rPr lang="en-US" dirty="0">
                <a:latin typeface="Consolas" charset="0"/>
              </a:rPr>
              <a:t>echo “Thirteenth Line” &gt;&gt; file.txt</a:t>
            </a:r>
          </a:p>
          <a:p>
            <a:r>
              <a:rPr lang="en-US" dirty="0">
                <a:latin typeface="Consolas" charset="0"/>
              </a:rPr>
              <a:t>git commit -am 'C12'</a:t>
            </a:r>
          </a:p>
          <a:p>
            <a:r>
              <a:rPr lang="en-US" dirty="0">
                <a:latin typeface="Consolas" charset="0"/>
              </a:rPr>
              <a:t> </a:t>
            </a:r>
          </a:p>
          <a:p>
            <a:r>
              <a:rPr lang="en-US" dirty="0">
                <a:latin typeface="Consolas" charset="0"/>
              </a:rPr>
              <a:t>echo “Fourteenth Line” &gt;&gt; file.txt</a:t>
            </a:r>
          </a:p>
          <a:p>
            <a:r>
              <a:rPr lang="en-US" dirty="0">
                <a:latin typeface="Consolas" charset="0"/>
              </a:rPr>
              <a:t>git commit -am 'C13'</a:t>
            </a:r>
          </a:p>
          <a:p>
            <a:r>
              <a:rPr lang="en-US" dirty="0">
                <a:latin typeface="Consolas" charset="0"/>
              </a:rPr>
              <a:t> </a:t>
            </a:r>
          </a:p>
          <a:p>
            <a:r>
              <a:rPr lang="en-US" dirty="0">
                <a:latin typeface="Consolas" charset="0"/>
              </a:rPr>
              <a:t>git checkout master</a:t>
            </a:r>
          </a:p>
          <a:p>
            <a:r>
              <a:rPr lang="en-US" dirty="0">
                <a:latin typeface="Consolas" charset="0"/>
              </a:rPr>
              <a:t>git merge </a:t>
            </a:r>
            <a:r>
              <a:rPr lang="en-US" dirty="0" err="1">
                <a:latin typeface="Consolas" charset="0"/>
              </a:rPr>
              <a:t>dubmidea</a:t>
            </a:r>
            <a:endParaRPr lang="en-US" dirty="0">
              <a:latin typeface="Tw Cen MT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050" y="133350"/>
            <a:ext cx="73251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/>
              <a:t>Злиття dumbidea та master</a:t>
            </a:r>
          </a:p>
        </p:txBody>
      </p:sp>
    </p:spTree>
    <p:extLst>
      <p:ext uri="{BB962C8B-B14F-4D97-AF65-F5344CB8AC3E}">
        <p14:creationId xmlns:p14="http://schemas.microsoft.com/office/powerpoint/2010/main" val="368528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ux Terminal by gsagri04 - Linux terminal wind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330200"/>
            <a:ext cx="8293100" cy="6627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2786" y="1859307"/>
            <a:ext cx="2382424" cy="461664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r>
              <a:rPr lang="en-US" sz="1200" b="1" dirty="0">
                <a:latin typeface="Tw Cen MT" charset="0"/>
              </a:rPr>
              <a:t>* c3534er merge-dumbidea</a:t>
            </a:r>
          </a:p>
          <a:p>
            <a:pPr algn="just"/>
            <a:r>
              <a:rPr lang="en-US" sz="1200" b="1" dirty="0">
                <a:latin typeface="Tw Cen MT" charset="0"/>
              </a:rPr>
              <a:t>|\</a:t>
            </a:r>
          </a:p>
          <a:p>
            <a:pPr algn="just"/>
            <a:r>
              <a:rPr lang="en-US" sz="1200" b="1" dirty="0">
                <a:latin typeface="Tw Cen MT" charset="0"/>
              </a:rPr>
              <a:t>* | bde1b3b C13</a:t>
            </a:r>
          </a:p>
          <a:p>
            <a:pPr algn="just"/>
            <a:r>
              <a:rPr lang="en-US" sz="1200" b="1" dirty="0">
                <a:latin typeface="Tw Cen MT" charset="0"/>
              </a:rPr>
              <a:t>* | 370db4e C12</a:t>
            </a:r>
          </a:p>
          <a:p>
            <a:pPr algn="just"/>
            <a:r>
              <a:rPr lang="en-US" sz="1200" b="1" dirty="0">
                <a:latin typeface="Tw Cen MT" charset="0"/>
              </a:rPr>
              <a:t>|/</a:t>
            </a:r>
          </a:p>
          <a:p>
            <a:pPr algn="just"/>
            <a:r>
              <a:rPr lang="en-US" sz="1200" b="1" dirty="0">
                <a:latin typeface="Tw Cen MT" charset="0"/>
              </a:rPr>
              <a:t>* acb54ed C10</a:t>
            </a:r>
          </a:p>
          <a:p>
            <a:pPr algn="just"/>
            <a:r>
              <a:rPr lang="en-US" sz="1200" b="1" dirty="0">
                <a:latin typeface="Tw Cen MT" charset="0"/>
              </a:rPr>
              <a:t>* 5fe974d C9</a:t>
            </a:r>
          </a:p>
          <a:p>
            <a:pPr algn="just"/>
            <a:r>
              <a:rPr lang="en-US" sz="1200" b="1" dirty="0">
                <a:latin typeface="Tw Cen MT" charset="0"/>
              </a:rPr>
              <a:t>* 8250d4e C3</a:t>
            </a:r>
          </a:p>
          <a:p>
            <a:pPr algn="just"/>
            <a:r>
              <a:rPr lang="en-US" sz="1200" b="1" dirty="0">
                <a:latin typeface="Tw Cen MT" charset="0"/>
              </a:rPr>
              <a:t>* a2534er merge-iss91</a:t>
            </a:r>
          </a:p>
          <a:p>
            <a:pPr algn="just"/>
            <a:r>
              <a:rPr lang="en-US" sz="1200" b="1" dirty="0">
                <a:latin typeface="Tw Cen MT" charset="0"/>
              </a:rPr>
              <a:t>|\ </a:t>
            </a:r>
          </a:p>
          <a:p>
            <a:pPr algn="just"/>
            <a:r>
              <a:rPr lang="en-US" sz="1200" b="1" dirty="0">
                <a:latin typeface="Tw Cen MT" charset="0"/>
              </a:rPr>
              <a:t>| * 0732b32 merge-iss91v2</a:t>
            </a:r>
          </a:p>
          <a:p>
            <a:pPr algn="just"/>
            <a:r>
              <a:rPr lang="en-US" sz="1200" b="1" dirty="0">
                <a:latin typeface="Tw Cen MT" charset="0"/>
              </a:rPr>
              <a:t>| |\</a:t>
            </a:r>
          </a:p>
          <a:p>
            <a:pPr algn="just"/>
            <a:r>
              <a:rPr lang="en-US" sz="1200" b="1" dirty="0">
                <a:latin typeface="Tw Cen MT" charset="0"/>
              </a:rPr>
              <a:t>| | * 0cb2409 C11</a:t>
            </a:r>
            <a:endParaRPr lang="en-US" sz="1200" dirty="0">
              <a:latin typeface="Tw Cen MT" charset="0"/>
            </a:endParaRPr>
          </a:p>
          <a:p>
            <a:pPr algn="just"/>
            <a:r>
              <a:rPr lang="en-US" sz="1200" b="1" dirty="0">
                <a:latin typeface="Tw Cen MT" charset="0"/>
              </a:rPr>
              <a:t>| | * 744f1eb C8</a:t>
            </a:r>
            <a:endParaRPr lang="en-US" sz="1200" dirty="0">
              <a:latin typeface="Tw Cen MT" charset="0"/>
            </a:endParaRPr>
          </a:p>
          <a:p>
            <a:pPr algn="just"/>
            <a:r>
              <a:rPr lang="en-US" sz="1200" b="1" dirty="0">
                <a:latin typeface="Tw Cen MT" charset="0"/>
              </a:rPr>
              <a:t>| | * 07b8b32 C7</a:t>
            </a:r>
            <a:endParaRPr lang="en-US" sz="1200" dirty="0">
              <a:latin typeface="Tw Cen MT" charset="0"/>
            </a:endParaRPr>
          </a:p>
          <a:p>
            <a:pPr algn="just"/>
            <a:r>
              <a:rPr lang="en-US" sz="1200" dirty="0">
                <a:latin typeface="Tw Cen MT" charset="0"/>
              </a:rPr>
              <a:t>| |/  </a:t>
            </a:r>
          </a:p>
          <a:p>
            <a:pPr algn="just"/>
            <a:r>
              <a:rPr lang="en-US" sz="1200" b="1" dirty="0">
                <a:latin typeface="Tw Cen MT" charset="0"/>
              </a:rPr>
              <a:t>| * ce1fef7 C6</a:t>
            </a:r>
          </a:p>
          <a:p>
            <a:pPr algn="just"/>
            <a:r>
              <a:rPr lang="en-US" sz="1200" b="1" dirty="0">
                <a:latin typeface="Tw Cen MT" charset="0"/>
              </a:rPr>
              <a:t>* | e2dab68 C5</a:t>
            </a:r>
          </a:p>
          <a:p>
            <a:pPr algn="just"/>
            <a:r>
              <a:rPr lang="en-US" sz="1200" b="1" dirty="0">
                <a:latin typeface="Tw Cen MT" charset="0"/>
              </a:rPr>
              <a:t>* | 5929454 C4</a:t>
            </a:r>
            <a:endParaRPr lang="en-US" sz="1200" dirty="0">
              <a:latin typeface="Tw Cen MT" charset="0"/>
            </a:endParaRPr>
          </a:p>
          <a:p>
            <a:pPr algn="just"/>
            <a:r>
              <a:rPr lang="en-US" sz="1200" b="1" dirty="0">
                <a:latin typeface="Tw Cen MT" charset="0"/>
              </a:rPr>
              <a:t>* | 0fce998 C2</a:t>
            </a:r>
            <a:endParaRPr lang="en-US" sz="1200" dirty="0">
              <a:latin typeface="Tw Cen MT" charset="0"/>
            </a:endParaRPr>
          </a:p>
          <a:p>
            <a:pPr algn="just"/>
            <a:r>
              <a:rPr lang="en-US" sz="1200" dirty="0">
                <a:latin typeface="Tw Cen MT" charset="0"/>
              </a:rPr>
              <a:t>|/  </a:t>
            </a:r>
          </a:p>
          <a:p>
            <a:pPr algn="just"/>
            <a:r>
              <a:rPr lang="en-US" sz="1200" b="1" dirty="0">
                <a:latin typeface="Tw Cen MT" charset="0"/>
              </a:rPr>
              <a:t>* fc95d79 C1</a:t>
            </a:r>
            <a:endParaRPr lang="en-US" sz="1200" dirty="0">
              <a:latin typeface="Tw Cen MT" charset="0"/>
            </a:endParaRPr>
          </a:p>
          <a:p>
            <a:pPr algn="just"/>
            <a:r>
              <a:rPr lang="en-US" sz="1200" b="1" dirty="0">
                <a:latin typeface="Tw Cen MT" charset="0"/>
              </a:rPr>
              <a:t>* d6d62e7 C0</a:t>
            </a:r>
            <a:endParaRPr lang="en-US" sz="1200" dirty="0">
              <a:latin typeface="Tw Cen MT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050" y="133350"/>
            <a:ext cx="73251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09177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5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s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938" y="1162602"/>
            <a:ext cx="5718175" cy="53064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21965" y="231913"/>
            <a:ext cx="2743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/>
              <a:t>Історія коммітів</a:t>
            </a:r>
          </a:p>
        </p:txBody>
      </p:sp>
    </p:spTree>
    <p:extLst>
      <p:ext uri="{BB962C8B-B14F-4D97-AF65-F5344CB8AC3E}">
        <p14:creationId xmlns:p14="http://schemas.microsoft.com/office/powerpoint/2010/main" val="15809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ux Terminal by gsagri04 - Linux terminal wind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561975"/>
            <a:ext cx="8293100" cy="6180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5595" y="2655013"/>
            <a:ext cx="6640688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nsolas" charset="0"/>
              </a:rPr>
              <a:t>git init</a:t>
            </a:r>
          </a:p>
          <a:p>
            <a:r>
              <a:rPr lang="en-US" dirty="0">
                <a:latin typeface="Consolas" charset="0"/>
              </a:rPr>
              <a:t>echo “First Line” &gt;&gt; file.txt</a:t>
            </a:r>
          </a:p>
          <a:p>
            <a:r>
              <a:rPr lang="en-US" dirty="0">
                <a:latin typeface="Consolas" charset="0"/>
              </a:rPr>
              <a:t>git add .</a:t>
            </a:r>
          </a:p>
          <a:p>
            <a:r>
              <a:rPr lang="en-US" dirty="0">
                <a:latin typeface="Consolas" charset="0"/>
              </a:rPr>
              <a:t>git commit -m 'C0'</a:t>
            </a:r>
          </a:p>
          <a:p>
            <a:r>
              <a:rPr lang="en-US" b="1" dirty="0">
                <a:latin typeface="Consolas" charset="0"/>
              </a:rPr>
              <a:t> </a:t>
            </a:r>
          </a:p>
          <a:p>
            <a:r>
              <a:rPr lang="en-US" dirty="0">
                <a:latin typeface="Consolas" charset="0"/>
              </a:rPr>
              <a:t>echo “Second Line” &gt;&gt; file.txt</a:t>
            </a:r>
          </a:p>
          <a:p>
            <a:r>
              <a:rPr lang="en-US" dirty="0">
                <a:latin typeface="Consolas" charset="0"/>
              </a:rPr>
              <a:t>git commit -am 'C1'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050" y="133350"/>
            <a:ext cx="73251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/>
              <a:t>Перші 2 комміти на master</a:t>
            </a:r>
          </a:p>
        </p:txBody>
      </p:sp>
    </p:spTree>
    <p:extLst>
      <p:ext uri="{BB962C8B-B14F-4D97-AF65-F5344CB8AC3E}">
        <p14:creationId xmlns:p14="http://schemas.microsoft.com/office/powerpoint/2010/main" val="34996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ux Terminal by gsagri04 - Linux terminal wind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611188"/>
            <a:ext cx="8293100" cy="61974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5595" y="2655013"/>
            <a:ext cx="6640688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Tw Cen MT" charset="0"/>
              </a:rPr>
              <a:t>git checkout -b iss91</a:t>
            </a:r>
            <a:endParaRPr lang="en-US" b="1" dirty="0">
              <a:latin typeface="Tw Cen MT" charset="0"/>
            </a:endParaRPr>
          </a:p>
          <a:p>
            <a:r>
              <a:rPr lang="en-US" dirty="0">
                <a:latin typeface="Tw Cen MT" charset="0"/>
              </a:rPr>
              <a:t>echo “Third Line” &gt;&gt; file.txt</a:t>
            </a:r>
          </a:p>
          <a:p>
            <a:r>
              <a:rPr lang="en-US" dirty="0">
                <a:latin typeface="Tw Cen MT" charset="0"/>
              </a:rPr>
              <a:t>git commit -am 'C2'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050" y="133350"/>
            <a:ext cx="73251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/>
              <a:t>Створення гілки iss91</a:t>
            </a:r>
          </a:p>
        </p:txBody>
      </p:sp>
    </p:spTree>
    <p:extLst>
      <p:ext uri="{BB962C8B-B14F-4D97-AF65-F5344CB8AC3E}">
        <p14:creationId xmlns:p14="http://schemas.microsoft.com/office/powerpoint/2010/main" val="416981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ux Terminal by gsagri04 - Linux terminal wind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561975"/>
            <a:ext cx="8293100" cy="6329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5595" y="2655013"/>
            <a:ext cx="6640688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nsolas" charset="0"/>
              </a:rPr>
              <a:t>git checkout master</a:t>
            </a:r>
            <a:endParaRPr lang="en-US" b="1" dirty="0">
              <a:latin typeface="Tw Cen MT" charset="0"/>
            </a:endParaRPr>
          </a:p>
          <a:p>
            <a:r>
              <a:rPr lang="en-US" dirty="0">
                <a:latin typeface="Consolas" charset="0"/>
              </a:rPr>
              <a:t>echo “Fourth Line” &gt;&gt; file.txt</a:t>
            </a:r>
          </a:p>
          <a:p>
            <a:r>
              <a:rPr lang="en-US" dirty="0">
                <a:latin typeface="Consolas" charset="0"/>
              </a:rPr>
              <a:t>git commit -am 'C3'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050" y="133350"/>
            <a:ext cx="73251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/>
              <a:t>Перехід на master</a:t>
            </a:r>
          </a:p>
        </p:txBody>
      </p:sp>
    </p:spTree>
    <p:extLst>
      <p:ext uri="{BB962C8B-B14F-4D97-AF65-F5344CB8AC3E}">
        <p14:creationId xmlns:p14="http://schemas.microsoft.com/office/powerpoint/2010/main" val="249200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ux Terminal by gsagri04 - Linux terminal wind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495300"/>
            <a:ext cx="8293100" cy="6147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5595" y="2655013"/>
            <a:ext cx="6640688" cy="286232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Tw Cen MT" charset="0"/>
              </a:rPr>
              <a:t>git checkout iss91</a:t>
            </a:r>
          </a:p>
          <a:p>
            <a:r>
              <a:rPr lang="en-US" dirty="0">
                <a:latin typeface="Tw Cen MT" charset="0"/>
              </a:rPr>
              <a:t>echo “Fifth Line &gt;&gt; file.txt</a:t>
            </a:r>
          </a:p>
          <a:p>
            <a:r>
              <a:rPr lang="en-US" dirty="0">
                <a:latin typeface="Tw Cen MT" charset="0"/>
              </a:rPr>
              <a:t>git commit -am 'C4'</a:t>
            </a:r>
          </a:p>
          <a:p>
            <a:r>
              <a:rPr lang="en-US" dirty="0">
                <a:latin typeface="Tw Cen MT" charset="0"/>
              </a:rPr>
              <a:t> </a:t>
            </a:r>
          </a:p>
          <a:p>
            <a:r>
              <a:rPr lang="en-US" dirty="0">
                <a:latin typeface="Tw Cen MT" charset="0"/>
              </a:rPr>
              <a:t>echo “Sixth Line &gt;&gt; file.txt</a:t>
            </a:r>
          </a:p>
          <a:p>
            <a:r>
              <a:rPr lang="en-US" dirty="0">
                <a:latin typeface="Tw Cen MT" charset="0"/>
              </a:rPr>
              <a:t>git commit -am 'C5'</a:t>
            </a:r>
          </a:p>
          <a:p>
            <a:r>
              <a:rPr lang="en-US" b="1" dirty="0">
                <a:latin typeface="Tw Cen MT" charset="0"/>
              </a:rPr>
              <a:t> </a:t>
            </a:r>
          </a:p>
          <a:p>
            <a:r>
              <a:rPr lang="en-US" dirty="0">
                <a:latin typeface="Tw Cen MT" charset="0"/>
              </a:rPr>
              <a:t>echo “Seventh Line &gt;&gt; file.txt</a:t>
            </a:r>
          </a:p>
          <a:p>
            <a:r>
              <a:rPr lang="en-US" dirty="0">
                <a:latin typeface="Tw Cen MT" charset="0"/>
              </a:rPr>
              <a:t>git commit -am 'C6'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050" y="133350"/>
            <a:ext cx="73251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/>
              <a:t>5, 6 та 7-ий  комміт на iss91</a:t>
            </a:r>
          </a:p>
        </p:txBody>
      </p:sp>
    </p:spTree>
    <p:extLst>
      <p:ext uri="{BB962C8B-B14F-4D97-AF65-F5344CB8AC3E}">
        <p14:creationId xmlns:p14="http://schemas.microsoft.com/office/powerpoint/2010/main" val="24727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ux Terminal by gsagri04 - Linux terminal wind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611188"/>
            <a:ext cx="8293100" cy="6230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5595" y="2655013"/>
            <a:ext cx="6640688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nsolas" charset="0"/>
              </a:rPr>
              <a:t>git checkout -b iss91v2</a:t>
            </a:r>
            <a:endParaRPr lang="en-US" dirty="0">
              <a:latin typeface="Tw Cen MT" charset="0"/>
            </a:endParaRPr>
          </a:p>
          <a:p>
            <a:r>
              <a:rPr lang="en-US" dirty="0">
                <a:latin typeface="Consolas" charset="0"/>
              </a:rPr>
              <a:t>echo “Eighth Line”</a:t>
            </a:r>
            <a:r>
              <a:rPr lang="en-US" dirty="0">
                <a:latin typeface="Tw Cen MT" charset="0"/>
              </a:rPr>
              <a:t> </a:t>
            </a:r>
            <a:r>
              <a:rPr lang="en-US" dirty="0">
                <a:latin typeface="Consolas" charset="0"/>
              </a:rPr>
              <a:t>&gt;&gt; file.txt</a:t>
            </a:r>
          </a:p>
          <a:p>
            <a:r>
              <a:rPr lang="en-US" dirty="0">
                <a:latin typeface="Consolas" charset="0"/>
              </a:rPr>
              <a:t>git commit -am 'C7'</a:t>
            </a:r>
          </a:p>
          <a:p>
            <a:r>
              <a:rPr lang="en-US" b="1" dirty="0">
                <a:latin typeface="Consolas" charset="0"/>
              </a:rPr>
              <a:t> </a:t>
            </a:r>
          </a:p>
          <a:p>
            <a:r>
              <a:rPr lang="en-US" dirty="0">
                <a:latin typeface="Consolas" charset="0"/>
              </a:rPr>
              <a:t>echo “Ninth Line”</a:t>
            </a:r>
            <a:r>
              <a:rPr lang="en-US" dirty="0">
                <a:latin typeface="Tw Cen MT" charset="0"/>
              </a:rPr>
              <a:t> </a:t>
            </a:r>
            <a:r>
              <a:rPr lang="en-US" dirty="0">
                <a:latin typeface="Consolas" charset="0"/>
              </a:rPr>
              <a:t>&gt;&gt; file.txt</a:t>
            </a:r>
          </a:p>
          <a:p>
            <a:r>
              <a:rPr lang="en-US" dirty="0">
                <a:latin typeface="Consolas" charset="0"/>
              </a:rPr>
              <a:t>git commit -am 'C8'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050" y="133350"/>
            <a:ext cx="73251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/>
              <a:t>Створення гілки iss91v2</a:t>
            </a:r>
          </a:p>
        </p:txBody>
      </p:sp>
    </p:spTree>
    <p:extLst>
      <p:ext uri="{BB962C8B-B14F-4D97-AF65-F5344CB8AC3E}">
        <p14:creationId xmlns:p14="http://schemas.microsoft.com/office/powerpoint/2010/main" val="141210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ux Terminal by gsagri04 - Linux terminal wind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693738"/>
            <a:ext cx="8293100" cy="598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5595" y="2655013"/>
            <a:ext cx="6640688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Tw Cen MT" charset="0"/>
              </a:rPr>
              <a:t>git checkout master</a:t>
            </a:r>
          </a:p>
          <a:p>
            <a:r>
              <a:rPr lang="en-US" dirty="0">
                <a:latin typeface="Tw Cen MT" charset="0"/>
              </a:rPr>
              <a:t>echo “Tenth Line” &gt;&gt; file.txt</a:t>
            </a:r>
          </a:p>
          <a:p>
            <a:r>
              <a:rPr lang="en-US" dirty="0">
                <a:latin typeface="Tw Cen MT" charset="0"/>
              </a:rPr>
              <a:t>git commit -am 'C9'</a:t>
            </a:r>
          </a:p>
          <a:p>
            <a:r>
              <a:rPr lang="en-US" b="1" dirty="0">
                <a:latin typeface="Tw Cen MT" charset="0"/>
              </a:rPr>
              <a:t> </a:t>
            </a:r>
          </a:p>
          <a:p>
            <a:r>
              <a:rPr lang="en-US" dirty="0">
                <a:latin typeface="Tw Cen MT" charset="0"/>
              </a:rPr>
              <a:t>echo “Eleventh Line” &gt;&gt; file.txt</a:t>
            </a:r>
          </a:p>
          <a:p>
            <a:r>
              <a:rPr lang="en-US" dirty="0">
                <a:latin typeface="Tw Cen MT" charset="0"/>
              </a:rPr>
              <a:t>git commit -am 'C10'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050" y="133350"/>
            <a:ext cx="73251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/>
              <a:t>10, 11 комміт на master</a:t>
            </a:r>
          </a:p>
        </p:txBody>
      </p:sp>
    </p:spTree>
    <p:extLst>
      <p:ext uri="{BB962C8B-B14F-4D97-AF65-F5344CB8AC3E}">
        <p14:creationId xmlns:p14="http://schemas.microsoft.com/office/powerpoint/2010/main" val="144493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ux Terminal by gsagri04 - Linux terminal wind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544513"/>
            <a:ext cx="8293100" cy="60819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5595" y="2655013"/>
            <a:ext cx="6640688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nsolas" charset="0"/>
              </a:rPr>
              <a:t>git checkout iss91v2</a:t>
            </a:r>
          </a:p>
          <a:p>
            <a:r>
              <a:rPr lang="en-US" dirty="0">
                <a:latin typeface="Consolas" charset="0"/>
              </a:rPr>
              <a:t>echo “Twelfth Line” &gt;&gt; file.txt</a:t>
            </a:r>
          </a:p>
          <a:p>
            <a:r>
              <a:rPr lang="en-US" dirty="0">
                <a:latin typeface="Consolas" charset="0"/>
              </a:rPr>
              <a:t>git commit -am 'C11'</a:t>
            </a:r>
          </a:p>
          <a:p>
            <a:r>
              <a:rPr lang="en-US" b="1" dirty="0">
                <a:latin typeface="Consolas" charset="0"/>
              </a:rPr>
              <a:t> </a:t>
            </a:r>
          </a:p>
          <a:p>
            <a:r>
              <a:rPr lang="en-US" dirty="0">
                <a:latin typeface="Consolas" charset="0"/>
              </a:rPr>
              <a:t>git checkout iss91</a:t>
            </a:r>
          </a:p>
          <a:p>
            <a:r>
              <a:rPr lang="en-US" dirty="0">
                <a:latin typeface="Consolas" charset="0"/>
              </a:rPr>
              <a:t>git merge iss91v2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050" y="133350"/>
            <a:ext cx="73251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/>
              <a:t>Злиття iss91v2 та iss91</a:t>
            </a:r>
          </a:p>
        </p:txBody>
      </p:sp>
    </p:spTree>
    <p:extLst>
      <p:ext uri="{BB962C8B-B14F-4D97-AF65-F5344CB8AC3E}">
        <p14:creationId xmlns:p14="http://schemas.microsoft.com/office/powerpoint/2010/main" val="2729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Система контролю версій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2014-08-26T23:43:54Z</dcterms:created>
  <dcterms:modified xsi:type="dcterms:W3CDTF">2016-04-13T16:36:40Z</dcterms:modified>
</cp:coreProperties>
</file>