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69" autoAdjust="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ctrTitle"/>
          </p:nvPr>
        </p:nvSpPr>
        <p:spPr>
          <a:xfrm>
            <a:off x="827584" y="620688"/>
            <a:ext cx="7772400" cy="1470025"/>
          </a:xfrm>
        </p:spPr>
        <p:txBody>
          <a:bodyPr/>
          <a:lstStyle/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Лабораторна робота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№3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7664" y="2420888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uk-UA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uk-UA" sz="4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Складання </a:t>
            </a:r>
            <a:r>
              <a:rPr lang="en-US" sz="4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Story</a:t>
            </a:r>
            <a:r>
              <a:rPr lang="uk-UA" sz="4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для існуючого сайту чи додатку</a:t>
            </a:r>
            <a:r>
              <a:rPr lang="uk-UA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uk-UA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20072" y="5085184"/>
            <a:ext cx="37233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Виконав: студент групи ПІ-13-2 </a:t>
            </a:r>
            <a:br>
              <a:rPr lang="uk-UA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Федишин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А.Г.</a:t>
            </a:r>
            <a:endParaRPr lang="uk-UA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60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Мета: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67544" y="2492897"/>
            <a:ext cx="8229600" cy="3456384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Навчитися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створювати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User Story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та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Tasks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вже готового продукту</a:t>
            </a:r>
            <a:endParaRPr lang="uk-UA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63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Виконання завдання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300192" y="6309320"/>
            <a:ext cx="2622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err="1"/>
              <a:t>Мокап</a:t>
            </a:r>
            <a:r>
              <a:rPr lang="uk-UA" b="1" dirty="0"/>
              <a:t> сайту </a:t>
            </a:r>
            <a:r>
              <a:rPr lang="en-US" b="1" dirty="0" err="1"/>
              <a:t>pisni</a:t>
            </a:r>
            <a:r>
              <a:rPr lang="uk-UA" b="1" dirty="0"/>
              <a:t>.</a:t>
            </a:r>
            <a:r>
              <a:rPr lang="en-US" b="1" dirty="0"/>
              <a:t>org</a:t>
            </a:r>
            <a:r>
              <a:rPr lang="uk-UA" b="1" dirty="0"/>
              <a:t>.</a:t>
            </a:r>
            <a:r>
              <a:rPr lang="en-US" b="1" dirty="0" err="1"/>
              <a:t>ua</a:t>
            </a:r>
            <a:endParaRPr lang="uk-UA" dirty="0"/>
          </a:p>
        </p:txBody>
      </p:sp>
      <p:pic>
        <p:nvPicPr>
          <p:cNvPr id="1026" name="Picture 2" descr="C:\Users\Andre\Desktop\6 Семестр\Андрій\Якість програмного забезпечення та тестування\Лаби\Лаб 3\Мокап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8224193" cy="449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06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Tasks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 algn="just"/>
            <a:r>
              <a:rPr lang="uk-UA" dirty="0"/>
              <a:t>Створити панель навігації по сайту</a:t>
            </a:r>
            <a:r>
              <a:rPr lang="ru-RU" dirty="0"/>
              <a:t>;</a:t>
            </a:r>
            <a:endParaRPr lang="uk-UA" dirty="0"/>
          </a:p>
          <a:p>
            <a:pPr lvl="0" algn="just"/>
            <a:r>
              <a:rPr lang="uk-UA" dirty="0"/>
              <a:t>Створити панель пошуку виконавця по першому символу назви</a:t>
            </a:r>
            <a:r>
              <a:rPr lang="ru-RU" dirty="0"/>
              <a:t>;</a:t>
            </a:r>
            <a:endParaRPr lang="uk-UA" dirty="0"/>
          </a:p>
          <a:p>
            <a:pPr lvl="0" algn="just"/>
            <a:r>
              <a:rPr lang="ru-RU" dirty="0" err="1"/>
              <a:t>Реалізувати</a:t>
            </a:r>
            <a:r>
              <a:rPr lang="ru-RU" dirty="0"/>
              <a:t>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пошуку</a:t>
            </a:r>
            <a:r>
              <a:rPr lang="ru-RU" dirty="0"/>
              <a:t> </a:t>
            </a:r>
            <a:r>
              <a:rPr lang="ru-RU" dirty="0" err="1"/>
              <a:t>пісні</a:t>
            </a:r>
            <a:r>
              <a:rPr lang="ru-RU" dirty="0"/>
              <a:t> по фрагменту тексту;</a:t>
            </a:r>
            <a:endParaRPr lang="uk-UA" dirty="0"/>
          </a:p>
          <a:p>
            <a:pPr lvl="0" algn="just"/>
            <a:r>
              <a:rPr lang="ru-RU" dirty="0" err="1"/>
              <a:t>Створити</a:t>
            </a:r>
            <a:r>
              <a:rPr lang="ru-RU" dirty="0"/>
              <a:t> панель </a:t>
            </a:r>
            <a:r>
              <a:rPr lang="ru-RU" dirty="0" err="1"/>
              <a:t>навігації</a:t>
            </a:r>
            <a:r>
              <a:rPr lang="ru-RU" dirty="0"/>
              <a:t> по </a:t>
            </a:r>
            <a:r>
              <a:rPr lang="ru-RU" dirty="0" err="1"/>
              <a:t>останніх</a:t>
            </a:r>
            <a:r>
              <a:rPr lang="ru-RU" dirty="0"/>
              <a:t> </a:t>
            </a:r>
            <a:r>
              <a:rPr lang="ru-RU" dirty="0" err="1"/>
              <a:t>обговорюваних</a:t>
            </a:r>
            <a:r>
              <a:rPr lang="ru-RU" dirty="0"/>
              <a:t> формах;</a:t>
            </a:r>
            <a:endParaRPr lang="uk-UA" dirty="0"/>
          </a:p>
          <a:p>
            <a:pPr lvl="0" algn="just"/>
            <a:r>
              <a:rPr lang="ru-RU" dirty="0" err="1"/>
              <a:t>Розмістити</a:t>
            </a:r>
            <a:r>
              <a:rPr lang="ru-RU" dirty="0"/>
              <a:t> два </a:t>
            </a:r>
            <a:r>
              <a:rPr lang="ru-RU" dirty="0" err="1"/>
              <a:t>рекламні</a:t>
            </a:r>
            <a:r>
              <a:rPr lang="ru-RU" dirty="0"/>
              <a:t> </a:t>
            </a:r>
            <a:r>
              <a:rPr lang="ru-RU" dirty="0" err="1"/>
              <a:t>банери</a:t>
            </a:r>
            <a:r>
              <a:rPr lang="en-US" dirty="0"/>
              <a:t>;</a:t>
            </a:r>
            <a:endParaRPr lang="uk-UA" dirty="0"/>
          </a:p>
          <a:p>
            <a:pPr lvl="0" algn="just"/>
            <a:r>
              <a:rPr lang="ru-RU" dirty="0" err="1"/>
              <a:t>Реалізувати</a:t>
            </a:r>
            <a:r>
              <a:rPr lang="ru-RU" dirty="0"/>
              <a:t> </a:t>
            </a:r>
            <a:r>
              <a:rPr lang="ru-RU" dirty="0" err="1"/>
              <a:t>можливість</a:t>
            </a:r>
            <a:r>
              <a:rPr lang="ru-RU" dirty="0"/>
              <a:t> перегляду </a:t>
            </a:r>
            <a:r>
              <a:rPr lang="ru-RU" dirty="0" err="1"/>
              <a:t>відео</a:t>
            </a:r>
            <a:r>
              <a:rPr lang="ru-RU" dirty="0"/>
              <a:t> з рекламного </a:t>
            </a:r>
            <a:r>
              <a:rPr lang="ru-RU" dirty="0" err="1"/>
              <a:t>банера</a:t>
            </a:r>
            <a:r>
              <a:rPr lang="ru-RU" dirty="0"/>
              <a:t>;</a:t>
            </a:r>
            <a:endParaRPr lang="uk-UA" dirty="0"/>
          </a:p>
          <a:p>
            <a:pPr lvl="0" algn="just"/>
            <a:r>
              <a:rPr lang="ru-RU" dirty="0" err="1"/>
              <a:t>Створити</a:t>
            </a:r>
            <a:r>
              <a:rPr lang="ru-RU" dirty="0"/>
              <a:t> панель входу/</a:t>
            </a:r>
            <a:r>
              <a:rPr lang="ru-RU" dirty="0" err="1"/>
              <a:t>реєстрації</a:t>
            </a:r>
            <a:r>
              <a:rPr lang="ru-RU" dirty="0"/>
              <a:t> на сайт;</a:t>
            </a:r>
            <a:endParaRPr lang="uk-UA" dirty="0"/>
          </a:p>
          <a:p>
            <a:pPr lvl="0" algn="just"/>
            <a:r>
              <a:rPr lang="ru-RU" dirty="0" err="1"/>
              <a:t>Створити</a:t>
            </a:r>
            <a:r>
              <a:rPr lang="ru-RU" dirty="0"/>
              <a:t> панель з </a:t>
            </a:r>
            <a:r>
              <a:rPr lang="ru-RU" dirty="0" err="1"/>
              <a:t>останніми</a:t>
            </a:r>
            <a:r>
              <a:rPr lang="ru-RU" dirty="0"/>
              <a:t> </a:t>
            </a:r>
            <a:r>
              <a:rPr lang="ru-RU" dirty="0" err="1"/>
              <a:t>доданими</a:t>
            </a:r>
            <a:r>
              <a:rPr lang="ru-RU" dirty="0"/>
              <a:t> на сайт </a:t>
            </a:r>
            <a:r>
              <a:rPr lang="ru-RU" dirty="0" err="1"/>
              <a:t>піснями</a:t>
            </a:r>
            <a:r>
              <a:rPr lang="ru-RU" dirty="0"/>
              <a:t>;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1006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Tasks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lvl="0" algn="just"/>
            <a:r>
              <a:rPr lang="ru-RU" dirty="0" err="1"/>
              <a:t>Реалізувати</a:t>
            </a:r>
            <a:r>
              <a:rPr lang="ru-RU" dirty="0"/>
              <a:t> </a:t>
            </a:r>
            <a:r>
              <a:rPr lang="ru-RU" dirty="0" err="1"/>
              <a:t>можливість</a:t>
            </a:r>
            <a:r>
              <a:rPr lang="ru-RU" dirty="0"/>
              <a:t> плавного переходу </a:t>
            </a:r>
            <a:r>
              <a:rPr lang="ru-RU" dirty="0" err="1"/>
              <a:t>між</a:t>
            </a:r>
            <a:r>
              <a:rPr lang="ru-RU" dirty="0"/>
              <a:t> вкладками на </a:t>
            </a:r>
            <a:r>
              <a:rPr lang="ru-RU" dirty="0" err="1"/>
              <a:t>панелі</a:t>
            </a:r>
            <a:r>
              <a:rPr lang="ru-RU" dirty="0"/>
              <a:t> </a:t>
            </a:r>
            <a:r>
              <a:rPr lang="ru-RU" dirty="0" err="1"/>
              <a:t>навігації</a:t>
            </a:r>
            <a:r>
              <a:rPr lang="ru-RU" dirty="0"/>
              <a:t>;</a:t>
            </a:r>
            <a:endParaRPr lang="uk-UA" dirty="0"/>
          </a:p>
          <a:p>
            <a:pPr lvl="0" algn="just"/>
            <a:r>
              <a:rPr lang="ru-RU" dirty="0" err="1"/>
              <a:t>Реалізувати</a:t>
            </a:r>
            <a:r>
              <a:rPr lang="ru-RU" dirty="0"/>
              <a:t> </a:t>
            </a:r>
            <a:r>
              <a:rPr lang="ru-RU" dirty="0" err="1"/>
              <a:t>можливість</a:t>
            </a:r>
            <a:r>
              <a:rPr lang="ru-RU" dirty="0"/>
              <a:t> перегляду </a:t>
            </a:r>
            <a:r>
              <a:rPr lang="ru-RU" dirty="0" err="1"/>
              <a:t>відео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списку з </a:t>
            </a:r>
            <a:r>
              <a:rPr lang="ru-RU" dirty="0" err="1"/>
              <a:t>останніми</a:t>
            </a:r>
            <a:r>
              <a:rPr lang="ru-RU" dirty="0"/>
              <a:t> </a:t>
            </a:r>
            <a:r>
              <a:rPr lang="ru-RU" dirty="0" err="1"/>
              <a:t>доданими</a:t>
            </a:r>
            <a:r>
              <a:rPr lang="ru-RU" dirty="0"/>
              <a:t> </a:t>
            </a:r>
            <a:r>
              <a:rPr lang="ru-RU" dirty="0" err="1"/>
              <a:t>піснями</a:t>
            </a:r>
            <a:r>
              <a:rPr lang="ru-RU" dirty="0"/>
              <a:t>;</a:t>
            </a:r>
            <a:endParaRPr lang="uk-UA" dirty="0"/>
          </a:p>
          <a:p>
            <a:pPr lvl="0" algn="just"/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повнофункціональний</a:t>
            </a:r>
            <a:r>
              <a:rPr lang="ru-RU" dirty="0"/>
              <a:t> модуль для </a:t>
            </a:r>
            <a:r>
              <a:rPr lang="ru-RU" dirty="0" err="1"/>
              <a:t>взаємодії</a:t>
            </a:r>
            <a:r>
              <a:rPr lang="ru-RU" dirty="0"/>
              <a:t> з контентом сайту з </a:t>
            </a:r>
            <a:r>
              <a:rPr lang="ru-RU" dirty="0" err="1"/>
              <a:t>мобільного</a:t>
            </a:r>
            <a:r>
              <a:rPr lang="ru-RU" dirty="0"/>
              <a:t> пристрою;</a:t>
            </a:r>
            <a:endParaRPr lang="uk-UA" dirty="0"/>
          </a:p>
          <a:p>
            <a:pPr lvl="0" algn="just"/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пошуку</a:t>
            </a:r>
            <a:r>
              <a:rPr lang="ru-RU" dirty="0"/>
              <a:t> </a:t>
            </a:r>
            <a:r>
              <a:rPr lang="ru-RU" dirty="0" err="1"/>
              <a:t>пісні</a:t>
            </a:r>
            <a:r>
              <a:rPr lang="ru-RU" dirty="0"/>
              <a:t> по сайту за датою </a:t>
            </a:r>
            <a:r>
              <a:rPr lang="ru-RU" dirty="0" err="1"/>
              <a:t>додавання</a:t>
            </a:r>
            <a:r>
              <a:rPr lang="ru-RU" dirty="0"/>
              <a:t>;</a:t>
            </a:r>
            <a:endParaRPr lang="uk-UA" dirty="0"/>
          </a:p>
          <a:p>
            <a:pPr lvl="0" algn="just"/>
            <a:r>
              <a:rPr lang="ru-RU" dirty="0" err="1"/>
              <a:t>Створити</a:t>
            </a:r>
            <a:r>
              <a:rPr lang="ru-RU" dirty="0"/>
              <a:t> модуль </a:t>
            </a:r>
            <a:r>
              <a:rPr lang="ru-RU" dirty="0" err="1"/>
              <a:t>реєстрації</a:t>
            </a:r>
            <a:r>
              <a:rPr lang="ru-RU" dirty="0"/>
              <a:t> на </a:t>
            </a:r>
            <a:r>
              <a:rPr lang="ru-RU" dirty="0" err="1"/>
              <a:t>сайті</a:t>
            </a:r>
            <a:r>
              <a:rPr lang="ru-RU" dirty="0"/>
              <a:t> з </a:t>
            </a:r>
            <a:r>
              <a:rPr lang="ru-RU" dirty="0" err="1"/>
              <a:t>підтвердженням</a:t>
            </a:r>
            <a:r>
              <a:rPr lang="ru-RU" dirty="0"/>
              <a:t> через </a:t>
            </a:r>
            <a:r>
              <a:rPr lang="ru-RU" dirty="0" err="1"/>
              <a:t>електронну</a:t>
            </a:r>
            <a:r>
              <a:rPr lang="ru-RU" dirty="0"/>
              <a:t> </a:t>
            </a:r>
            <a:r>
              <a:rPr lang="ru-RU" dirty="0" err="1"/>
              <a:t>пошту</a:t>
            </a:r>
            <a:r>
              <a:rPr lang="ru-RU" dirty="0"/>
              <a:t>;</a:t>
            </a:r>
            <a:endParaRPr lang="uk-UA" dirty="0"/>
          </a:p>
          <a:p>
            <a:pPr lvl="0" algn="just"/>
            <a:r>
              <a:rPr lang="ru-RU" dirty="0" err="1"/>
              <a:t>Реалізувати</a:t>
            </a:r>
            <a:r>
              <a:rPr lang="ru-RU" dirty="0"/>
              <a:t>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попереднього</a:t>
            </a:r>
            <a:r>
              <a:rPr lang="ru-RU" dirty="0"/>
              <a:t> перегляду </a:t>
            </a:r>
            <a:r>
              <a:rPr lang="ru-RU" dirty="0" err="1"/>
              <a:t>пісні</a:t>
            </a:r>
            <a:r>
              <a:rPr lang="ru-RU" dirty="0"/>
              <a:t> у </a:t>
            </a:r>
            <a:r>
              <a:rPr lang="ru-RU" dirty="0" err="1"/>
              <a:t>вигляді</a:t>
            </a:r>
            <a:r>
              <a:rPr lang="ru-RU" dirty="0"/>
              <a:t> </a:t>
            </a:r>
            <a:r>
              <a:rPr lang="ru-RU" dirty="0" err="1"/>
              <a:t>спливаючого</a:t>
            </a:r>
            <a:r>
              <a:rPr lang="ru-RU" dirty="0"/>
              <a:t> </a:t>
            </a:r>
            <a:r>
              <a:rPr lang="ru-RU" dirty="0" err="1"/>
              <a:t>вікна</a:t>
            </a:r>
            <a:r>
              <a:rPr lang="ru-RU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1491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Висновки: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uk-UA" dirty="0">
                <a:latin typeface="Times New Roman" pitchFamily="18" charset="0"/>
                <a:cs typeface="Times New Roman" pitchFamily="18" charset="0"/>
              </a:rPr>
              <a:t>на даній лабораторній роботі я створив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мокап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сайт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pisni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org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ua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та описав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Tasks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до нього.</a:t>
            </a:r>
          </a:p>
        </p:txBody>
      </p:sp>
    </p:spTree>
    <p:extLst>
      <p:ext uri="{BB962C8B-B14F-4D97-AF65-F5344CB8AC3E}">
        <p14:creationId xmlns:p14="http://schemas.microsoft.com/office/powerpoint/2010/main" val="200416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/>
          <a:lstStyle/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Дякую за увагу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7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Экран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Лабораторна робота №3</vt:lpstr>
      <vt:lpstr>Мета:</vt:lpstr>
      <vt:lpstr>Виконання завдання</vt:lpstr>
      <vt:lpstr>Tasks</vt:lpstr>
      <vt:lpstr>Tasks</vt:lpstr>
      <vt:lpstr>Висновки:</vt:lpstr>
      <vt:lpstr>Дякую за увагу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 робота №3</dc:title>
  <dc:creator>Andre</dc:creator>
  <cp:lastModifiedBy>Andre</cp:lastModifiedBy>
  <cp:revision>1</cp:revision>
  <dcterms:created xsi:type="dcterms:W3CDTF">2016-04-14T08:18:12Z</dcterms:created>
  <dcterms:modified xsi:type="dcterms:W3CDTF">2016-05-11T18:01:26Z</dcterms:modified>
</cp:coreProperties>
</file>