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3" r:id="rId11"/>
    <p:sldId id="274" r:id="rId12"/>
    <p:sldId id="268" r:id="rId13"/>
    <p:sldId id="269" r:id="rId14"/>
    <p:sldId id="270" r:id="rId15"/>
    <p:sldId id="271" r:id="rId16"/>
    <p:sldId id="259" r:id="rId17"/>
    <p:sldId id="26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Лабораторна робота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№5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2420888"/>
            <a:ext cx="6400800" cy="1752600"/>
          </a:xfrm>
        </p:spPr>
        <p:txBody>
          <a:bodyPr>
            <a:normAutofit/>
          </a:bodyPr>
          <a:lstStyle/>
          <a:p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uk-UA" sz="4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Розгалуження та злиття в </a:t>
            </a:r>
            <a:r>
              <a:rPr lang="en-US" sz="4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uk-UA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5085184"/>
            <a:ext cx="372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Виконав: студент групи ПІ-13-2 </a:t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Федишин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А.Г.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lv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6. Переходимо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на гілку 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iss91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marL="0" indent="0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«С4»</a:t>
            </a:r>
          </a:p>
          <a:p>
            <a:endParaRPr lang="uk-U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420888"/>
            <a:ext cx="8445977" cy="163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7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7. Створюємо нову гілку «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iss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91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2» але залишаємося  на гілці «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iss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91»</a:t>
            </a:r>
          </a:p>
          <a:p>
            <a:pPr mar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mar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>
                <a:latin typeface="Times New Roman" pitchFamily="18" charset="0"/>
                <a:cs typeface="Times New Roman" pitchFamily="18" charset="0"/>
              </a:rPr>
            </a:b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 smtClean="0">
                <a:latin typeface="Times New Roman" pitchFamily="18" charset="0"/>
                <a:cs typeface="Times New Roman" pitchFamily="18" charset="0"/>
              </a:rPr>
            </a:br>
            <a:endParaRPr lang="uk-UA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mar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>
              <a:buNone/>
            </a:pPr>
            <a:endParaRPr lang="uk-UA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77620"/>
            <a:ext cx="8153067" cy="13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Рисунок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2" y="4869160"/>
            <a:ext cx="817709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71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04664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Переходимо на гілку 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iss91v2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just"/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7" y="2276872"/>
            <a:ext cx="7913735" cy="115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Рисунок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2" y="5085184"/>
            <a:ext cx="821624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24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208912" cy="5904656"/>
          </a:xfrm>
        </p:spPr>
        <p:txBody>
          <a:bodyPr/>
          <a:lstStyle/>
          <a:p>
            <a:pPr lvl="0" algn="l"/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Переходимо 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гілку «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b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uk-UA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uk-UA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endParaRPr lang="uk-UA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48064"/>
            <a:ext cx="8069006" cy="142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Рисунок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2" y="4882072"/>
            <a:ext cx="8567457" cy="81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17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280920" cy="6048672"/>
          </a:xfrm>
        </p:spPr>
        <p:txBody>
          <a:bodyPr/>
          <a:lstStyle/>
          <a:p>
            <a:pPr lvl="0" algn="l"/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 Створюємо 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гілку «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dumbidea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Переходимо на гілку «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iss91v2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endParaRPr lang="uk-UA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1"/>
            <a:ext cx="8424936" cy="174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54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8208912" cy="5976664"/>
          </a:xfrm>
        </p:spPr>
        <p:txBody>
          <a:bodyPr>
            <a:normAutofit/>
          </a:bodyPr>
          <a:lstStyle/>
          <a:p>
            <a:pPr lvl="0" algn="l"/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 Переходимо 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гілку «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dumbidea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endParaRPr lang="uk-UA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uk-UA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uk-UA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uk-UA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4" y="2111655"/>
            <a:ext cx="8511694" cy="139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Рисунок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3" y="4725144"/>
            <a:ext cx="838713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14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Висновки: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даній лабораторній роботі, я вивчив основи керування гілками в системі контролю версій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Дякую за увагу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Мета: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7"/>
            <a:ext cx="8229600" cy="3456384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ивчення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основ керування гілками в системі контролю версій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just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Виконання завдання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Написання коду створення заданих </a:t>
            </a:r>
            <a:r>
              <a:rPr lang="uk-UA" dirty="0" err="1" smtClean="0"/>
              <a:t>комітів</a:t>
            </a:r>
            <a:endParaRPr lang="uk-UA" dirty="0"/>
          </a:p>
        </p:txBody>
      </p:sp>
      <p:pic>
        <p:nvPicPr>
          <p:cNvPr id="1026" name="Picture 2" descr="18333fig0320-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4864"/>
            <a:ext cx="40290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83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933492"/>
            <a:ext cx="828092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</a:t>
            </a:r>
            <a:r>
              <a:rPr kumimoji="0" lang="uk-UA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 допомогою команди «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починаємо 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відстежування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вибраної директорії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`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ом</a:t>
            </a:r>
            <a:endParaRPr kumimoji="0" 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806489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0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8064896" cy="56886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Переглядаємо 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поточний статус у директорії та бачимо що є </a:t>
            </a:r>
            <a:r>
              <a:rPr lang="uk-UA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невідстежувані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файли</a:t>
            </a:r>
          </a:p>
          <a:p>
            <a:pPr algn="just"/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допомогою команди «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add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додаємо всі файли до відстеження</a:t>
            </a:r>
          </a:p>
          <a:p>
            <a:pPr algn="just"/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Переглядаємо поточний статус у директорії та бачимо що всі файли відстежуються, проте «</a:t>
            </a:r>
            <a:r>
              <a:rPr lang="uk-UA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незакомічені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algn="just"/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допомогою команди «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commit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0”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uk-UA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комітимо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поточний стан директорії та файлів у </a:t>
            </a:r>
            <a:r>
              <a:rPr lang="uk-UA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«С0»</a:t>
            </a:r>
          </a:p>
          <a:p>
            <a:pPr algn="just"/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Переглядаємо поточний статус у директорії та бачимо що всі файли відстежуються та немає «</a:t>
            </a:r>
            <a:r>
              <a:rPr lang="uk-UA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незакомічених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змін</a:t>
            </a:r>
          </a:p>
          <a:p>
            <a:pPr algn="just"/>
            <a:endParaRPr lang="uk-UA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6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8439"/>
            <a:ext cx="7776865" cy="625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68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Рисунок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8"/>
          <a:stretch>
            <a:fillRect/>
          </a:stretch>
        </p:blipFill>
        <p:spPr bwMode="auto">
          <a:xfrm>
            <a:off x="755576" y="3161638"/>
            <a:ext cx="806221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883" y="1484784"/>
            <a:ext cx="8229600" cy="1143000"/>
          </a:xfrm>
        </p:spPr>
        <p:txBody>
          <a:bodyPr>
            <a:normAutofit fontScale="90000"/>
          </a:bodyPr>
          <a:lstStyle/>
          <a:p>
            <a:pPr lvl="0" algn="l"/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3. Додаємо </a:t>
            </a:r>
            <a:r>
              <a:rPr lang="uk-UA" sz="3600" dirty="0">
                <a:latin typeface="Times New Roman" pitchFamily="18" charset="0"/>
                <a:cs typeface="Times New Roman" pitchFamily="18" charset="0"/>
              </a:rPr>
              <a:t>новий файл до директорії</a:t>
            </a:r>
            <a:br>
              <a:rPr lang="uk-UA" sz="3600" dirty="0">
                <a:latin typeface="Times New Roman" pitchFamily="18" charset="0"/>
                <a:cs typeface="Times New Roman" pitchFamily="18" charset="0"/>
              </a:rPr>
            </a:br>
            <a:r>
              <a:rPr lang="uk-UA" sz="36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36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3600" dirty="0">
                <a:latin typeface="Times New Roman" pitchFamily="18" charset="0"/>
                <a:cs typeface="Times New Roman" pitchFamily="18" charset="0"/>
              </a:rPr>
              <a:t> «С1»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299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46"/>
          <a:stretch>
            <a:fillRect/>
          </a:stretch>
        </p:blipFill>
        <p:spPr bwMode="auto">
          <a:xfrm>
            <a:off x="497633" y="1545159"/>
            <a:ext cx="8100592" cy="6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Рисунок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9" y="4437112"/>
            <a:ext cx="831692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809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7633" y="2924944"/>
            <a:ext cx="65538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Робимо зміни в одному із файлів.</a:t>
            </a:r>
          </a:p>
          <a:p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32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 «С2»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6723" y="404664"/>
            <a:ext cx="8579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4. Створюємо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та переходимо на нову гілку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iss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91</a:t>
            </a:r>
            <a:endParaRPr lang="uk-UA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8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Рисунок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2" y="1664786"/>
            <a:ext cx="7980282" cy="67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Рисунок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3" y="4293096"/>
            <a:ext cx="837508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80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29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5271" y="2780928"/>
            <a:ext cx="58028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32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 «С3»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73575"/>
            <a:ext cx="8177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5. Повертаємось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на гілку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master </a:t>
            </a:r>
            <a:endParaRPr lang="uk-UA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5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363</Words>
  <Application>Microsoft Office PowerPoint</Application>
  <PresentationFormat>Экран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Лабораторна робота №5</vt:lpstr>
      <vt:lpstr>Мета:</vt:lpstr>
      <vt:lpstr>Виконання завдання</vt:lpstr>
      <vt:lpstr>Презентация PowerPoint</vt:lpstr>
      <vt:lpstr>Презентация PowerPoint</vt:lpstr>
      <vt:lpstr>Презентация PowerPoint</vt:lpstr>
      <vt:lpstr>3. Додаємо новий файл до директорії Створюємо коміт «С1»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Висновки: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№5</dc:title>
  <dc:creator>Andre</dc:creator>
  <cp:lastModifiedBy>Andre</cp:lastModifiedBy>
  <cp:revision>6</cp:revision>
  <dcterms:created xsi:type="dcterms:W3CDTF">2016-04-14T08:18:12Z</dcterms:created>
  <dcterms:modified xsi:type="dcterms:W3CDTF">2016-05-11T19:44:11Z</dcterms:modified>
</cp:coreProperties>
</file>