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57" r:id="rId3"/>
    <p:sldId id="263" r:id="rId4"/>
    <p:sldId id="269" r:id="rId5"/>
    <p:sldId id="261" r:id="rId6"/>
    <p:sldId id="262" r:id="rId7"/>
    <p:sldId id="259" r:id="rId8"/>
    <p:sldId id="271" r:id="rId9"/>
  </p:sldIdLst>
  <p:sldSz cx="12192000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12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BCAFC7A-71DD-4C2C-B63D-60FDC7DD5449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A6FC261-E491-4C42-A663-B95247CC46D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85ECAFD-F005-4163-B10D-85806DC43F93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33E963C-1534-4F8D-B2A7-66D81AA2595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2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7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4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28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5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4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6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4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Панорамное 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едло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Надпись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22667" y="26094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Именная карточ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менная карточка с предло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Надпись 8"/>
          <p:cNvSpPr txBox="1"/>
          <p:nvPr/>
        </p:nvSpPr>
        <p:spPr>
          <a:xfrm>
            <a:off x="805368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  <p:sp>
        <p:nvSpPr>
          <p:cNvPr id="15" name="Надпись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457200">
              <a:buNone/>
            </a:pPr>
            <a:r>
              <a:rPr lang="ru-RU" sz="12200" b="0" i="0" dirty="0" smtClean="0">
                <a:latin typeface="Century Gothic"/>
                <a:ea typeface="+mn-ea"/>
                <a:cs typeface="+mn-cs"/>
              </a:rPr>
              <a:t>"</a:t>
            </a:r>
            <a:endParaRPr lang="ru-RU" sz="12200" b="0" i="0" dirty="0">
              <a:latin typeface="Century Gothic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Текст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толбца с изображ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Рисунок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0" name="Рисунок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31" name="Рисунок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ru-RU" smtClean="0"/>
              <a:t>18.05.2016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ru-RU" smtClean="0"/>
              <a:t>‹#›</a:t>
            </a:fld>
            <a:endParaRPr lang="ru-RU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Grp="1"/>
          </p:cNvSpPr>
          <p:nvPr>
            <p:ph type="ctrTitle"/>
          </p:nvPr>
        </p:nvSpPr>
        <p:spPr>
          <a:xfrm>
            <a:off x="189038" y="198550"/>
            <a:ext cx="11037045" cy="2171163"/>
          </a:xfrm>
        </p:spPr>
        <p:txBody>
          <a:bodyPr/>
          <a:lstStyle/>
          <a:p>
            <a:pPr>
              <a:spcBef>
                <a:spcPts val="1"/>
              </a:spcBef>
            </a:pPr>
            <a:r>
              <a:rPr lang="uk-UA" sz="4400" dirty="0"/>
              <a:t>Тестування</a:t>
            </a:r>
            <a:r>
              <a:rPr lang="ru-RU" sz="4400" dirty="0"/>
              <a:t> простого предмету</a:t>
            </a:r>
            <a:br>
              <a:rPr lang="ru-RU" sz="4400" dirty="0"/>
            </a:br>
            <a:r>
              <a:rPr lang="ru-RU" sz="4400" dirty="0" smtClean="0"/>
              <a:t>(</a:t>
            </a:r>
            <a:r>
              <a:rPr lang="uk-UA" sz="4400" noProof="1"/>
              <a:t>комп</a:t>
            </a:r>
            <a:r>
              <a:rPr lang="en-US" sz="4400" noProof="1"/>
              <a:t>’</a:t>
            </a:r>
            <a:r>
              <a:rPr lang="uk-UA" sz="4400" noProof="1" smtClean="0"/>
              <a:t>ютерний  клавіатурний шнур</a:t>
            </a:r>
            <a:r>
              <a:rPr lang="ru-RU" sz="4400" dirty="0" smtClean="0"/>
              <a:t>)</a:t>
            </a:r>
            <a:endParaRPr lang="ru-RU" sz="4400" b="0" i="0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5" name="Прямоугольни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uk-UA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                               Виконав </a:t>
            </a:r>
            <a:r>
              <a:rPr lang="uk-UA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студент групи пі-13-2							</a:t>
            </a:r>
            <a:r>
              <a:rPr lang="uk-UA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Паневник</a:t>
            </a:r>
            <a:r>
              <a:rPr lang="uk-UA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Владислав</a:t>
            </a:r>
            <a:endParaRPr lang="ru-RU" b="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sz="3200" dirty="0"/>
              <a:t>Предметом тестування виступає    </a:t>
            </a:r>
            <a:br>
              <a:rPr lang="uk-UA" sz="3200" dirty="0"/>
            </a:br>
            <a:r>
              <a:rPr lang="uk-UA" sz="3200" dirty="0"/>
              <a:t>              </a:t>
            </a:r>
            <a:r>
              <a:rPr lang="uk-UA" sz="3200" dirty="0" err="1"/>
              <a:t>комп</a:t>
            </a:r>
            <a:r>
              <a:rPr lang="en-US" sz="3200" dirty="0"/>
              <a:t>’</a:t>
            </a:r>
            <a:r>
              <a:rPr lang="uk-UA" sz="3200" dirty="0" err="1" smtClean="0"/>
              <a:t>ютерний</a:t>
            </a:r>
            <a:r>
              <a:rPr lang="uk-UA" sz="3200" dirty="0" smtClean="0"/>
              <a:t> клавіатурний шнур</a:t>
            </a:r>
            <a:endParaRPr lang="ru-RU" sz="3200" b="0" i="0" dirty="0">
              <a:solidFill>
                <a:srgbClr val="EBEBEB"/>
              </a:solidFill>
              <a:latin typeface="Century Gothic"/>
            </a:endParaRPr>
          </a:p>
        </p:txBody>
      </p:sp>
      <p:pic>
        <p:nvPicPr>
          <p:cNvPr id="1026" name="Picture 2" descr="http://www.f1cd.ru/d/19/2/567/181/m_79981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65" y="2176530"/>
            <a:ext cx="6100180" cy="407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0406" y="1387493"/>
            <a:ext cx="7999315" cy="3276600"/>
          </a:xfrm>
        </p:spPr>
        <p:txBody>
          <a:bodyPr/>
          <a:lstStyle/>
          <a:p>
            <a:pPr>
              <a:spcBef>
                <a:spcPts val="1"/>
              </a:spcBef>
            </a:pPr>
            <a:r>
              <a:rPr lang="uk-UA" sz="2800" dirty="0"/>
              <a:t>Тест 1. Перевірка якості </a:t>
            </a:r>
            <a:r>
              <a:rPr lang="uk-UA" sz="2800" dirty="0" smtClean="0"/>
              <a:t>матеріалів</a:t>
            </a:r>
            <a:r>
              <a:rPr lang="ru-RU" sz="2800" b="0" i="0" dirty="0" smtClean="0">
                <a:solidFill>
                  <a:srgbClr val="EBEBEB"/>
                </a:solidFill>
                <a:latin typeface="Century Gothic"/>
              </a:rPr>
              <a:t>.</a:t>
            </a:r>
            <a:endParaRPr lang="ru-RU" sz="2800" b="0" i="0" dirty="0">
              <a:solidFill>
                <a:srgbClr val="EBEBEB"/>
              </a:solidFill>
              <a:latin typeface="Century Gothic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621764" y="3049737"/>
            <a:ext cx="8213143" cy="3228713"/>
          </a:xfrm>
        </p:spPr>
        <p:txBody>
          <a:bodyPr/>
          <a:lstStyle/>
          <a:p>
            <a:pPr lvl="0" algn="just"/>
            <a:r>
              <a:rPr lang="uk-UA" dirty="0" smtClean="0"/>
              <a:t>Протестований шнур виготовлений </a:t>
            </a:r>
            <a:r>
              <a:rPr lang="uk-UA" dirty="0"/>
              <a:t>з </a:t>
            </a:r>
            <a:r>
              <a:rPr lang="uk-UA" dirty="0" smtClean="0"/>
              <a:t>резини, </a:t>
            </a:r>
            <a:r>
              <a:rPr lang="uk-UA" dirty="0"/>
              <a:t>що має красивий естетичний вигляд, але достатньо </a:t>
            </a:r>
            <a:r>
              <a:rPr lang="uk-UA" dirty="0" err="1"/>
              <a:t>маркий</a:t>
            </a:r>
            <a:r>
              <a:rPr lang="uk-UA" dirty="0"/>
              <a:t>, що призводить до потреби в частому </a:t>
            </a:r>
            <a:r>
              <a:rPr lang="uk-UA" dirty="0" smtClean="0"/>
              <a:t>протиранні.</a:t>
            </a:r>
            <a:endParaRPr lang="uk-UA" dirty="0"/>
          </a:p>
        </p:txBody>
      </p:sp>
      <p:pic>
        <p:nvPicPr>
          <p:cNvPr id="2050" name="Picture 2" descr="http://img17.olx.ua/images_slandocomua/290823472_7_644x461_montor-samsung-mishklavatura-shnur-_rev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668" y="3035588"/>
            <a:ext cx="2755757" cy="368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20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"/>
              </a:spcBef>
            </a:pPr>
            <a:r>
              <a:rPr lang="uk-UA" dirty="0"/>
              <a:t>Тест 2. </a:t>
            </a:r>
            <a:r>
              <a:rPr lang="uk-UA" dirty="0" smtClean="0"/>
              <a:t>Якість клавіатури даного </a:t>
            </a:r>
            <a:r>
              <a:rPr lang="uk-UA" dirty="0" err="1" smtClean="0"/>
              <a:t>кабеля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/>
              <a:t>Перевірити наявність прорезинених ніжок , які б запобігали ковзанню клавіатури по робочій поверхні, також складних ніжок для зміни нахилу клавіатури </a:t>
            </a:r>
            <a:r>
              <a:rPr lang="uk-UA" dirty="0" smtClean="0"/>
              <a:t>.</a:t>
            </a:r>
          </a:p>
          <a:p>
            <a:pPr lvl="0"/>
            <a:r>
              <a:rPr lang="uk-UA" dirty="0" smtClean="0"/>
              <a:t> </a:t>
            </a:r>
            <a:r>
              <a:rPr lang="uk-UA" dirty="0"/>
              <a:t>Дана клавіатура обладнана 5 прорезиненими ніжками  і 2 складними ніжками для зміни нахил , які також прорезинені .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Термостійкість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шнура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ru-RU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Шнур без проблем </a:t>
            </a:r>
            <a:r>
              <a:rPr lang="ru-RU" sz="2000" b="0" i="0" dirty="0" err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витримує</a:t>
            </a:r>
            <a:r>
              <a:rPr lang="ru-RU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ru-RU" sz="2000" b="0" i="0" dirty="0" err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навантаження</a:t>
            </a:r>
            <a:r>
              <a:rPr lang="ru-RU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</a:t>
            </a:r>
            <a:r>
              <a:rPr lang="ru-RU" sz="2000" b="0" i="0" dirty="0" err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під</a:t>
            </a:r>
            <a:r>
              <a:rPr lang="ru-RU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час </a:t>
            </a:r>
            <a:r>
              <a:rPr lang="ru-RU" sz="2000" b="0" i="0" dirty="0" err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роботи</a:t>
            </a:r>
            <a:r>
              <a:rPr lang="ru-RU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з </a:t>
            </a:r>
            <a:r>
              <a:rPr lang="ru-RU" sz="2000" b="0" i="0" dirty="0" err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клавіатурою</a:t>
            </a:r>
            <a:r>
              <a:rPr lang="ru-RU" sz="2000" b="0" i="0" dirty="0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.</a:t>
            </a:r>
            <a:endParaRPr lang="ru-RU" sz="18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3076" name="Picture 4" descr="http://3.bp.blogspot.com/-IzVbln_BL9k/VPJ8pIJQyKI/AAAAAAAAFXU/BA76zdAnu0E/s1600/usb-%D1%88%D0%BD%D1%83%D1%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20" y="3001515"/>
            <a:ext cx="4030634" cy="293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g17.olx.ua/images_slandocomua/325990032_1_261x203_klaviatury-2sht-shnur-dlya-monitora-chernigov_rev00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472" y="2975757"/>
            <a:ext cx="5294013" cy="296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Розєм</a:t>
            </a:r>
            <a:r>
              <a:rPr lang="ru-RU" sz="4200" b="0" i="0" dirty="0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 шнура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Прямоугольник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r>
              <a:rPr lang="uk-UA" dirty="0" err="1" smtClean="0">
                <a:latin typeface="Century Gothic"/>
              </a:rPr>
              <a:t>Розєм</a:t>
            </a:r>
            <a:r>
              <a:rPr lang="uk-UA" dirty="0" smtClean="0">
                <a:latin typeface="Century Gothic"/>
              </a:rPr>
              <a:t> шнура входить і виходить легко, не випадає.</a:t>
            </a:r>
            <a:endParaRPr lang="ru-RU" sz="2000" b="0" i="0" dirty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pic>
        <p:nvPicPr>
          <p:cNvPr id="4098" name="Picture 2" descr="http://vidpoviday.com/wp-content/uploads/2015/04/025fbaaab9c22bbf5634cc4fa16bb9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34" y="3336701"/>
            <a:ext cx="428625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457200">
              <a:spcBef>
                <a:spcPts val="1"/>
              </a:spcBef>
              <a:buNone/>
            </a:pPr>
            <a:r>
              <a:rPr lang="ru-RU" sz="4200" b="0" i="0" dirty="0" err="1" smtClean="0">
                <a:solidFill>
                  <a:srgbClr val="EBEBEB"/>
                </a:solidFill>
                <a:latin typeface="Century Gothic"/>
                <a:ea typeface="+mj-ea"/>
                <a:cs typeface="+mj-cs"/>
              </a:rPr>
              <a:t>Висновок</a:t>
            </a:r>
            <a:endParaRPr lang="ru-RU" sz="4200" b="0" i="0" dirty="0">
              <a:solidFill>
                <a:srgbClr val="EBEBEB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1199218" y="1853248"/>
            <a:ext cx="8946541" cy="4195481"/>
          </a:xfrm>
        </p:spPr>
        <p:txBody>
          <a:bodyPr/>
          <a:lstStyle/>
          <a:p>
            <a:r>
              <a:rPr lang="uk-UA" sz="2000" b="0" i="0" dirty="0" smtClean="0">
                <a:solidFill>
                  <a:schemeClr val="tx1"/>
                </a:solidFill>
                <a:latin typeface="Century Gothic"/>
              </a:rPr>
              <a:t>Після здійснених мною дослідів ,я визначив що якість </a:t>
            </a:r>
            <a:r>
              <a:rPr lang="uk-UA" sz="2000" b="0" i="0" smtClean="0">
                <a:solidFill>
                  <a:schemeClr val="tx1"/>
                </a:solidFill>
                <a:latin typeface="Century Gothic"/>
              </a:rPr>
              <a:t>клавіатури відповідає усім нормам.</a:t>
            </a:r>
            <a:endParaRPr lang="uk-UA" dirty="0"/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SzPct val="80000"/>
              <a:buFont typeface="Wingdings 3"/>
              <a:buChar char="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347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_Plan_IonGreen_16X9_TP103417220.potx" id="{4B1FCF6B-AC37-473E-AFE9-684358FD50D7}" vid="{D849E02E-A37B-4F65-A00F-6E9D5C4BFA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78CBB3-73F7-4AE4-8F66-D704F33A81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бизнес-плана (светло-зеленое оформление, широкоэкранный формат)</Template>
  <TotalTime>15</TotalTime>
  <Words>130</Words>
  <Application>Microsoft Office PowerPoint</Application>
  <PresentationFormat>Широкоэкранный</PresentationFormat>
  <Paragraphs>19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Verdana</vt:lpstr>
      <vt:lpstr>Wingdings 3</vt:lpstr>
      <vt:lpstr>Ион</vt:lpstr>
      <vt:lpstr>Тестування простого предмету (комп’ютерний  клавіатурний шнур)</vt:lpstr>
      <vt:lpstr>Предметом тестування виступає                   комп’ютерний клавіатурний шнур</vt:lpstr>
      <vt:lpstr>Тест 1. Перевірка якості матеріалів.</vt:lpstr>
      <vt:lpstr>Тест 2. Якість клавіатури даного кабеля</vt:lpstr>
      <vt:lpstr>Термостійкість шнура</vt:lpstr>
      <vt:lpstr>Розєм шнура</vt:lpstr>
      <vt:lpstr>Висновок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Тестування простого предмету (комп’ютерний  клавіатурний шнур)</dc:title>
  <dc:creator>Vlad Panevnyk</dc:creator>
  <cp:keywords/>
  <cp:lastModifiedBy>Vlad Panevnyk</cp:lastModifiedBy>
  <cp:revision>2</cp:revision>
  <cp:lastPrinted>2012-08-15T21:38:02Z</cp:lastPrinted>
  <dcterms:created xsi:type="dcterms:W3CDTF">2016-05-18T18:41:25Z</dcterms:created>
  <dcterms:modified xsi:type="dcterms:W3CDTF">2016-05-18T18:56:26Z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TC034172229991</vt:lpwstr>
  </property>
</Properties>
</file>