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3" r:id="rId4"/>
    <p:sldId id="261" r:id="rId5"/>
    <p:sldId id="262" r:id="rId6"/>
    <p:sldId id="259" r:id="rId7"/>
    <p:sldId id="264" r:id="rId8"/>
    <p:sldId id="260" r:id="rId9"/>
    <p:sldId id="266" r:id="rId10"/>
    <p:sldId id="265" r:id="rId11"/>
    <p:sldId id="267" r:id="rId12"/>
    <p:sldId id="268" r:id="rId13"/>
    <p:sldId id="271" r:id="rId1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12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7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22667" y="26094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Надпись 8"/>
          <p:cNvSpPr txBox="1"/>
          <p:nvPr/>
        </p:nvSpPr>
        <p:spPr>
          <a:xfrm>
            <a:off x="805368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ctrTitle"/>
          </p:nvPr>
        </p:nvSpPr>
        <p:spPr>
          <a:xfrm>
            <a:off x="407981" y="147034"/>
            <a:ext cx="8825658" cy="3329581"/>
          </a:xfrm>
        </p:spPr>
        <p:txBody>
          <a:bodyPr/>
          <a:lstStyle/>
          <a:p>
            <a:pPr>
              <a:spcBef>
                <a:spcPts val="1"/>
              </a:spcBef>
            </a:pPr>
            <a:r>
              <a:rPr lang="ru-RU" b="1" dirty="0" err="1"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Тестування</a:t>
            </a:r>
            <a:r>
              <a:rPr lang="ru-RU" b="1" dirty="0"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 текстового поля</a:t>
            </a:r>
            <a:endParaRPr lang="ru-RU" sz="7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type="subTitle" idx="1"/>
          </p:nvPr>
        </p:nvSpPr>
        <p:spPr>
          <a:xfrm>
            <a:off x="2133750" y="4661471"/>
            <a:ext cx="8825658" cy="861420"/>
          </a:xfrm>
        </p:spPr>
        <p:txBody>
          <a:bodyPr/>
          <a:lstStyle/>
          <a:p>
            <a:pPr algn="r"/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Виконав студент групи ПІ-13-2</a:t>
            </a:r>
          </a:p>
          <a:p>
            <a:pPr algn="r"/>
            <a:r>
              <a:rPr lang="uk-UA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Паневник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владислав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Використав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імя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максимальної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довжини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725947"/>
            <a:ext cx="5390476" cy="163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Ввів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в поле код </a:t>
            </a: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який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буде </a:t>
            </a: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виконуватись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сервером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792507"/>
            <a:ext cx="5390476" cy="16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uk-UA" dirty="0">
                <a:solidFill>
                  <a:srgbClr val="EBEBEB"/>
                </a:solidFill>
                <a:latin typeface="Century Gothic"/>
              </a:rPr>
              <a:t>В</a:t>
            </a:r>
            <a:r>
              <a:rPr lang="uk-UA" dirty="0" smtClean="0">
                <a:solidFill>
                  <a:srgbClr val="EBEBEB"/>
                </a:solidFill>
                <a:latin typeface="Century Gothic"/>
              </a:rPr>
              <a:t>исновок</a:t>
            </a:r>
            <a:endParaRPr lang="ru-RU" sz="4200" b="0" i="0" dirty="0" smtClean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Було знайдено 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помилок вводу з 18 можливих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uk-UA" dirty="0" smtClean="0"/>
              <a:t>Порожнє текстове поле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7" y="2113587"/>
            <a:ext cx="5390476" cy="17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Введено </a:t>
            </a: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пробіл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5315692" cy="169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Введено </a:t>
            </a: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цифри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endParaRPr lang="ru-RU" sz="18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4" name="Місце для вмісту 3"/>
          <p:cNvPicPr>
            <a:picLocks noGr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9" y="1596959"/>
            <a:ext cx="5361905" cy="18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Завелика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к-</a:t>
            </a: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сть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символів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65" y="1853248"/>
            <a:ext cx="5334744" cy="166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Використав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en-US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html </a:t>
            </a:r>
            <a:r>
              <a:rPr lang="uk-UA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теги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5315692" cy="165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Пробіли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в </a:t>
            </a: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середині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і </a:t>
            </a: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кінці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імені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endParaRPr lang="ru-RU" sz="20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6" name="Місце для вмісту 3"/>
          <p:cNvPicPr>
            <a:picLocks noGr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5372850" cy="18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Використа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en-US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SQL </a:t>
            </a:r>
            <a:r>
              <a:rPr lang="uk-UA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запит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6" name="Місце для вмісту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13063"/>
            <a:ext cx="5342857" cy="16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uk-UA" dirty="0" smtClean="0">
                <a:solidFill>
                  <a:srgbClr val="EBEBEB"/>
                </a:solidFill>
                <a:latin typeface="Century Gothic"/>
              </a:rPr>
              <a:t>Використав 1-ну цифру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5315692" cy="163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.potx" id="{4B1FCF6B-AC37-473E-AFE9-684358FD50D7}" vid="{D849E02E-A37B-4F65-A00F-6E9D5C4BFA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бизнес-плана (светло-зеленое оформление, широкоэкранный формат)</Template>
  <TotalTime>7</TotalTime>
  <Words>66</Words>
  <Application>Microsoft Office PowerPoint</Application>
  <PresentationFormat>Широкоэкранный</PresentationFormat>
  <Paragraphs>26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Constantia</vt:lpstr>
      <vt:lpstr>Verdana</vt:lpstr>
      <vt:lpstr>Wingdings 3</vt:lpstr>
      <vt:lpstr>Ион</vt:lpstr>
      <vt:lpstr>Тестування текстового поля</vt:lpstr>
      <vt:lpstr>Порожнє текстове поле</vt:lpstr>
      <vt:lpstr>Введено пробіл</vt:lpstr>
      <vt:lpstr>Введено цифри</vt:lpstr>
      <vt:lpstr>Завелика к-сть символів</vt:lpstr>
      <vt:lpstr>Використав html теги</vt:lpstr>
      <vt:lpstr>Пробіли в середині і кінці імені</vt:lpstr>
      <vt:lpstr>Використа SQL запит</vt:lpstr>
      <vt:lpstr>Використав 1-ну цифру</vt:lpstr>
      <vt:lpstr>Використав імя максимальної довжини</vt:lpstr>
      <vt:lpstr>Ввів в поле код який буде виконуватись сервером</vt:lpstr>
      <vt:lpstr>Висновок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текстового поля</dc:title>
  <dc:creator>Vlad Panevnyk</dc:creator>
  <cp:keywords/>
  <cp:lastModifiedBy>Vlad Panevnyk</cp:lastModifiedBy>
  <cp:revision>1</cp:revision>
  <cp:lastPrinted>2012-08-15T21:38:02Z</cp:lastPrinted>
  <dcterms:created xsi:type="dcterms:W3CDTF">2016-05-18T18:56:56Z</dcterms:created>
  <dcterms:modified xsi:type="dcterms:W3CDTF">2016-05-18T19:04:38Z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