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63" r:id="rId4"/>
    <p:sldId id="262" r:id="rId5"/>
    <p:sldId id="264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884499" y="765221"/>
            <a:ext cx="7551163" cy="1733282"/>
          </a:xfrm>
        </p:spPr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en-US" sz="7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User Story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223901" y="4738744"/>
            <a:ext cx="8825658" cy="861420"/>
          </a:xfrm>
        </p:spPr>
        <p:txBody>
          <a:bodyPr/>
          <a:lstStyle/>
          <a:p>
            <a:pPr algn="r"/>
            <a:r>
              <a:rPr lang="uk-UA" dirty="0">
                <a:solidFill>
                  <a:schemeClr val="tx1"/>
                </a:solidFill>
              </a:rPr>
              <a:t>Підготував</a:t>
            </a:r>
            <a:r>
              <a:rPr lang="ru-RU" dirty="0">
                <a:solidFill>
                  <a:schemeClr val="tx1"/>
                </a:solidFill>
              </a:rPr>
              <a:t> студент </a:t>
            </a:r>
            <a:r>
              <a:rPr lang="uk-UA" dirty="0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пі-13-2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паневник</a:t>
            </a:r>
            <a:r>
              <a:rPr lang="uk-UA" dirty="0" smtClean="0">
                <a:solidFill>
                  <a:schemeClr val="tx1"/>
                </a:solidFill>
              </a:rPr>
              <a:t> Владислав</a:t>
            </a:r>
            <a:endParaRPr lang="uk-U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Теоретичні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відомості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u="sng" dirty="0"/>
              <a:t>Історія користувача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story</a:t>
            </a:r>
            <a:r>
              <a:rPr lang="uk-UA" dirty="0"/>
              <a:t>) - це одне чи більше речень, звичайною мовою предметної області, які описують чого користувач хоче досягти. Історії користувача використовуються в гнучких </a:t>
            </a:r>
            <a:r>
              <a:rPr lang="uk-UA" dirty="0" err="1"/>
              <a:t>методологіях</a:t>
            </a:r>
            <a:r>
              <a:rPr lang="uk-UA" dirty="0"/>
              <a:t> для з'ясування базових функцій що будуть реалізовуватись. Кожна історія користувача достатньо коротка і записується на карточках приблизно 7 на 12 сантиметрів, що гарантує те що вона не стане занадто великою. Історії користувача пишуться споживачами програмного забезпечення і є основним інструментом їх впливу на розробку програми. Вона висвітлює "Хто", "Що", "Чому" вимог у простий й точний спосіб.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en-US" dirty="0" smtClean="0">
                <a:solidFill>
                  <a:srgbClr val="EBEBEB"/>
                </a:solidFill>
                <a:latin typeface="Century Gothic"/>
              </a:rPr>
              <a:t>User  story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1103311" y="1700011"/>
            <a:ext cx="9611911" cy="4893971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реалізації </a:t>
            </a:r>
            <a:r>
              <a:rPr lang="en-US" dirty="0"/>
              <a:t>User Story </a:t>
            </a:r>
            <a:r>
              <a:rPr lang="uk-UA" dirty="0"/>
              <a:t>було обрано програмний </a:t>
            </a:r>
            <a:r>
              <a:rPr lang="uk-UA" dirty="0" smtClean="0"/>
              <a:t>продукт</a:t>
            </a:r>
            <a:r>
              <a:rPr lang="uk-UA" i="1" dirty="0" smtClean="0"/>
              <a:t>“</a:t>
            </a:r>
            <a:r>
              <a:rPr lang="en-US" i="1" dirty="0" smtClean="0"/>
              <a:t>YouTube</a:t>
            </a:r>
            <a:r>
              <a:rPr lang="uk-UA" i="1" dirty="0" smtClean="0"/>
              <a:t>”, </a:t>
            </a:r>
            <a:r>
              <a:rPr lang="uk-UA" dirty="0"/>
              <a:t>який представляє собою веб-сервіс </a:t>
            </a:r>
            <a:r>
              <a:rPr lang="ru-RU" dirty="0" smtClean="0"/>
              <a:t>для перегляду </a:t>
            </a:r>
            <a:r>
              <a:rPr lang="ru-RU" dirty="0" err="1" smtClean="0"/>
              <a:t>олайн</a:t>
            </a:r>
            <a:r>
              <a:rPr lang="ru-RU" dirty="0" smtClean="0"/>
              <a:t> </a:t>
            </a:r>
            <a:r>
              <a:rPr lang="uk-UA" dirty="0" smtClean="0"/>
              <a:t>відеозаписів.</a:t>
            </a:r>
            <a:endParaRPr lang="uk-UA" dirty="0"/>
          </a:p>
          <a:p>
            <a:r>
              <a:rPr lang="uk-UA" dirty="0"/>
              <a:t>Тому було виділено наступні  </a:t>
            </a:r>
            <a:r>
              <a:rPr lang="en-US" dirty="0"/>
              <a:t>User Story</a:t>
            </a:r>
            <a:r>
              <a:rPr lang="uk-UA" dirty="0"/>
              <a:t>:</a:t>
            </a:r>
          </a:p>
          <a:p>
            <a:pPr lvl="0"/>
            <a:r>
              <a:rPr lang="uk-UA" dirty="0"/>
              <a:t>Як користувач, я  </a:t>
            </a:r>
            <a:r>
              <a:rPr lang="uk-UA" dirty="0" smtClean="0"/>
              <a:t>хочу мати  можливість переглянути відеозаписи як в </a:t>
            </a:r>
            <a:r>
              <a:rPr lang="uk-UA" dirty="0" err="1" smtClean="0"/>
              <a:t>реальому</a:t>
            </a:r>
            <a:r>
              <a:rPr lang="uk-UA" dirty="0" smtClean="0"/>
              <a:t> часі так і в записі.</a:t>
            </a:r>
            <a:endParaRPr lang="uk-UA" dirty="0"/>
          </a:p>
          <a:p>
            <a:pPr lvl="0"/>
            <a:r>
              <a:rPr lang="uk-UA" dirty="0"/>
              <a:t>Як користувач, я хочу мати можливість коментування </a:t>
            </a:r>
            <a:r>
              <a:rPr lang="uk-UA" dirty="0" smtClean="0"/>
              <a:t>відео трансляції які проходять в реальному часі.</a:t>
            </a:r>
            <a:endParaRPr lang="uk-UA" dirty="0"/>
          </a:p>
          <a:p>
            <a:pPr lvl="0"/>
            <a:r>
              <a:rPr lang="uk-UA" dirty="0"/>
              <a:t>Як користувач, я хочу мати можливість додавання відео в розділ «Улюблене», щоб мати змогу переглянути його пізніше.</a:t>
            </a:r>
          </a:p>
          <a:p>
            <a:pPr lvl="0"/>
            <a:r>
              <a:rPr lang="uk-UA" dirty="0"/>
              <a:t>Як користувач ,я хочу щоб система на основі переглянутих мною відео , пропонувала мені актуальний контент цієї ж тематики.</a:t>
            </a:r>
          </a:p>
          <a:p>
            <a:pPr lvl="0"/>
            <a:r>
              <a:rPr lang="uk-UA" dirty="0"/>
              <a:t>Як користувач , я хочу мати можливість реєструватися та авторизуватися в системі, щоб використовувати повний функціонал сервісу;</a:t>
            </a:r>
          </a:p>
          <a:p>
            <a:pPr lvl="0"/>
            <a:r>
              <a:rPr lang="uk-UA" dirty="0"/>
              <a:t>Як користувач , я хочу мати можливість переглядати профілі інших користувачів ,щоб дізнатися більше про них і їхній контент.</a:t>
            </a:r>
          </a:p>
          <a:p>
            <a:pPr lvl="0"/>
            <a:r>
              <a:rPr lang="uk-UA" dirty="0"/>
              <a:t>Як користувач , я хочу мати можливість перегляду трансляцій без реклами , за сплачення певних коштів  власникові контенту.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dirty="0" smtClean="0">
                <a:solidFill>
                  <a:srgbClr val="EBEBEB"/>
                </a:solidFill>
              </a:rPr>
              <a:t>Висновки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Було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складено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user story </a:t>
            </a:r>
            <a:r>
              <a:rPr lang="uk-UA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для онлайн сервісу </a:t>
            </a:r>
            <a:r>
              <a:rPr lang="en-US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Youtube</a:t>
            </a:r>
            <a:r>
              <a:rPr lang="en-US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.</a:t>
            </a:r>
            <a:endParaRPr lang="ru-RU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6</TotalTime>
  <Words>288</Words>
  <Application>Microsoft Office PowerPoint</Application>
  <PresentationFormat>Широкоэкранный</PresentationFormat>
  <Paragraphs>21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Ион</vt:lpstr>
      <vt:lpstr>User Story</vt:lpstr>
      <vt:lpstr>Теоретичні відомості</vt:lpstr>
      <vt:lpstr>User  story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Vlad Panevnyk</dc:creator>
  <cp:keywords/>
  <cp:lastModifiedBy>Vlad Panevnyk</cp:lastModifiedBy>
  <cp:revision>1</cp:revision>
  <cp:lastPrinted>2012-08-15T21:38:02Z</cp:lastPrinted>
  <dcterms:created xsi:type="dcterms:W3CDTF">2016-05-18T19:04:55Z</dcterms:created>
  <dcterms:modified xsi:type="dcterms:W3CDTF">2016-05-18T19:11:15Z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