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3" r:id="rId4"/>
    <p:sldId id="261" r:id="rId5"/>
    <p:sldId id="262" r:id="rId6"/>
    <p:sldId id="259" r:id="rId7"/>
    <p:sldId id="264" r:id="rId8"/>
    <p:sldId id="260" r:id="rId9"/>
    <p:sldId id="266" r:id="rId10"/>
    <p:sldId id="265" r:id="rId11"/>
    <p:sldId id="267" r:id="rId12"/>
    <p:sldId id="268" r:id="rId13"/>
    <p:sldId id="271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12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7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22667" y="26094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адпись 8"/>
          <p:cNvSpPr txBox="1"/>
          <p:nvPr/>
        </p:nvSpPr>
        <p:spPr>
          <a:xfrm>
            <a:off x="805368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ctrTitle"/>
          </p:nvPr>
        </p:nvSpPr>
        <p:spPr>
          <a:xfrm>
            <a:off x="729952" y="520523"/>
            <a:ext cx="8362532" cy="1977980"/>
          </a:xfrm>
        </p:spPr>
        <p:txBody>
          <a:bodyPr/>
          <a:lstStyle/>
          <a:p>
            <a:pPr>
              <a:spcBef>
                <a:spcPts val="1"/>
              </a:spcBef>
            </a:pPr>
            <a:r>
              <a:rPr lang="uk-UA" dirty="0"/>
              <a:t>Перевірка елементів </a:t>
            </a:r>
            <a:r>
              <a:rPr lang="en-US" dirty="0"/>
              <a:t>UI</a:t>
            </a:r>
            <a:endParaRPr lang="ru-RU" sz="7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type="subTitle" idx="1"/>
          </p:nvPr>
        </p:nvSpPr>
        <p:spPr>
          <a:xfrm>
            <a:off x="2417085" y="4249347"/>
            <a:ext cx="8825658" cy="861420"/>
          </a:xfrm>
        </p:spPr>
        <p:txBody>
          <a:bodyPr/>
          <a:lstStyle/>
          <a:p>
            <a:pPr algn="r"/>
            <a:r>
              <a:rPr lang="uk-UA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Підготував студент групи ПІ-13-2</a:t>
            </a:r>
          </a:p>
          <a:p>
            <a:pPr algn="r"/>
            <a:r>
              <a:rPr lang="uk-UA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Паневник</a:t>
            </a:r>
            <a:r>
              <a:rPr lang="uk-UA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Владислав</a:t>
            </a:r>
            <a:endParaRPr lang="uk-UA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645130" y="464010"/>
            <a:ext cx="9404723" cy="1400530"/>
          </a:xfrm>
        </p:spPr>
        <p:txBody>
          <a:bodyPr/>
          <a:lstStyle/>
          <a:p>
            <a:pPr>
              <a:spcBef>
                <a:spcPts val="1"/>
              </a:spcBef>
            </a:pPr>
            <a:r>
              <a:rPr lang="uk-UA" sz="2800" b="1" dirty="0"/>
              <a:t>Чи ми можемо використовувати </a:t>
            </a:r>
            <a:r>
              <a:rPr lang="uk-UA" sz="2800" b="1" dirty="0" err="1"/>
              <a:t>checkbox</a:t>
            </a:r>
            <a:r>
              <a:rPr lang="uk-UA" sz="2800" b="1" dirty="0"/>
              <a:t>-и для </a:t>
            </a:r>
            <a:r>
              <a:rPr lang="uk-UA" sz="2800" b="1" dirty="0" err="1"/>
              <a:t>відбраження</a:t>
            </a:r>
            <a:r>
              <a:rPr lang="uk-UA" sz="2800" b="1" dirty="0"/>
              <a:t> інших вікон, таких як діалогові вікна та інше?</a:t>
            </a:r>
            <a:endParaRPr lang="ru-RU" sz="2800" b="0" i="0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Ні. </a:t>
            </a:r>
            <a:r>
              <a:rPr lang="uk-UA" dirty="0" err="1"/>
              <a:t>Повині</a:t>
            </a:r>
            <a:r>
              <a:rPr lang="uk-UA" dirty="0"/>
              <a:t> бути використанні звичайні кнопки.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b="1" dirty="0"/>
              <a:t>Чи є якісь неточності у зв’язках </a:t>
            </a:r>
            <a:r>
              <a:rPr lang="uk-UA" b="1" dirty="0" err="1"/>
              <a:t>radio</a:t>
            </a:r>
            <a:r>
              <a:rPr lang="uk-UA" b="1" dirty="0"/>
              <a:t> кнопок та </a:t>
            </a:r>
            <a:r>
              <a:rPr lang="uk-UA" b="1" dirty="0" err="1"/>
              <a:t>checkbox-ів</a:t>
            </a:r>
            <a:r>
              <a:rPr lang="uk-UA" b="1" dirty="0"/>
              <a:t>?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4559121" y="2021983"/>
            <a:ext cx="6928834" cy="4226416"/>
          </a:xfrm>
        </p:spPr>
        <p:txBody>
          <a:bodyPr>
            <a:normAutofit/>
          </a:bodyPr>
          <a:lstStyle/>
          <a:p>
            <a:r>
              <a:rPr lang="uk-UA" dirty="0"/>
              <a:t>Було б зручно </a:t>
            </a:r>
            <a:r>
              <a:rPr lang="uk-UA" dirty="0" err="1"/>
              <a:t>якщоб</a:t>
            </a:r>
            <a:r>
              <a:rPr lang="uk-UA" dirty="0"/>
              <a:t> </a:t>
            </a:r>
            <a:r>
              <a:rPr lang="uk-UA" dirty="0" err="1"/>
              <a:t>группа</a:t>
            </a:r>
            <a:r>
              <a:rPr lang="uk-UA" dirty="0"/>
              <a:t> </a:t>
            </a:r>
            <a:r>
              <a:rPr lang="ru-RU" dirty="0" err="1"/>
              <a:t>checkbox</a:t>
            </a:r>
            <a:r>
              <a:rPr lang="uk-UA" dirty="0"/>
              <a:t>-</a:t>
            </a:r>
            <a:r>
              <a:rPr lang="uk-UA" dirty="0" err="1"/>
              <a:t>ів</a:t>
            </a:r>
            <a:r>
              <a:rPr lang="uk-UA" dirty="0"/>
              <a:t> відображалась на екрані тільки після активації </a:t>
            </a:r>
            <a:r>
              <a:rPr lang="uk-UA" dirty="0" err="1"/>
              <a:t>radio</a:t>
            </a:r>
            <a:r>
              <a:rPr lang="uk-UA" dirty="0"/>
              <a:t> кнопки «</a:t>
            </a:r>
            <a:r>
              <a:rPr lang="en-US" dirty="0"/>
              <a:t>Custom</a:t>
            </a:r>
            <a:r>
              <a:rPr lang="uk-UA" dirty="0"/>
              <a:t>».</a:t>
            </a:r>
            <a:endParaRPr lang="uk-UA" dirty="0"/>
          </a:p>
        </p:txBody>
      </p:sp>
      <p:pic>
        <p:nvPicPr>
          <p:cNvPr id="4" name="Picture 498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11" y="1853248"/>
            <a:ext cx="3632488" cy="2773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Висновки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/>
              <a:t>На цій лабораторній роботі було отримано практичні навички із тестування елементів та груп елементів графічного елементу програм, було детальніше розглянуто принципи побудови графічних інтерфейсів та функції їх елементів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b="1" dirty="0"/>
              <a:t>Чи є якісь неточності в інтерфейсі?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1103312" y="4932608"/>
            <a:ext cx="8946541" cy="1315791"/>
          </a:xfrm>
        </p:spPr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uk-UA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Так</a:t>
            </a:r>
            <a:endParaRPr lang="ru-RU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Picture 108"/>
          <p:cNvPicPr/>
          <p:nvPr/>
        </p:nvPicPr>
        <p:blipFill>
          <a:blip r:embed="rId3"/>
          <a:stretch>
            <a:fillRect/>
          </a:stretch>
        </p:blipFill>
        <p:spPr>
          <a:xfrm>
            <a:off x="906644" y="2625758"/>
            <a:ext cx="3552909" cy="78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b="1" dirty="0"/>
              <a:t>Чи є якісь неточності в інтерфейсі?</a:t>
            </a:r>
            <a:r>
              <a:rPr lang="uk-UA" dirty="0"/>
              <a:t/>
            </a:r>
            <a:br>
              <a:rPr lang="uk-UA" dirty="0"/>
            </a:b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1104294" y="4468969"/>
            <a:ext cx="8645014" cy="2861255"/>
          </a:xfrm>
        </p:spPr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ru-RU" sz="2000" b="0" i="0" dirty="0" err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Ні</a:t>
            </a:r>
            <a:endParaRPr lang="ru-RU" sz="18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Picture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11" y="2470313"/>
            <a:ext cx="3236058" cy="1221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b="1" dirty="0"/>
              <a:t>Як можна позначити </a:t>
            </a:r>
            <a:r>
              <a:rPr lang="uk-UA" b="1" dirty="0" err="1"/>
              <a:t>checkbox</a:t>
            </a:r>
            <a:r>
              <a:rPr lang="uk-UA" dirty="0"/>
              <a:t>?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ru-RU" sz="2000" b="0" i="0" dirty="0" err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Натиснути</a:t>
            </a:r>
            <a:r>
              <a:rPr lang="ru-RU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на </a:t>
            </a:r>
            <a:r>
              <a:rPr lang="ru-RU" sz="2000" b="0" i="0" dirty="0" err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нього</a:t>
            </a:r>
            <a:endParaRPr lang="ru-RU" sz="18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sz="2800" b="1" dirty="0"/>
              <a:t>Секція «Стать» реалізована на екрані знизу. Опишіть слабкі сторони реалізації та запропонуйте покращення.</a:t>
            </a:r>
            <a:endParaRPr lang="ru-RU" sz="2800" b="0" i="0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1103312" y="4687910"/>
            <a:ext cx="8946541" cy="1560489"/>
          </a:xfrm>
        </p:spPr>
        <p:txBody>
          <a:bodyPr/>
          <a:lstStyle/>
          <a:p>
            <a:r>
              <a:rPr lang="uk-UA" dirty="0"/>
              <a:t>Слабкою стороною є те, що незрозуміло який саме стан користувач позначає, потрібно було реалізувати дві радіо кнопки.</a:t>
            </a:r>
            <a:endParaRPr lang="uk-UA" dirty="0"/>
          </a:p>
        </p:txBody>
      </p:sp>
      <p:pic>
        <p:nvPicPr>
          <p:cNvPr id="4" name="Picture 1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656496"/>
            <a:ext cx="2244791" cy="643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sz="2800" b="1" dirty="0"/>
              <a:t>Чи </a:t>
            </a:r>
            <a:r>
              <a:rPr lang="uk-UA" sz="2800" b="1" dirty="0" err="1"/>
              <a:t>radio</a:t>
            </a:r>
            <a:r>
              <a:rPr lang="uk-UA" sz="2800" b="1" dirty="0"/>
              <a:t> кнопка буде кращим вибором? (Вибрати між </a:t>
            </a:r>
            <a:r>
              <a:rPr lang="uk-UA" sz="2800" b="1" dirty="0" err="1"/>
              <a:t>горзонтальним</a:t>
            </a:r>
            <a:r>
              <a:rPr lang="uk-UA" sz="2800" b="1" dirty="0"/>
              <a:t> та вертикальним режимом. Горизонтальний вибраний за замовчуванням. )</a:t>
            </a:r>
            <a:endParaRPr lang="ru-RU" sz="2800" b="0" i="0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>
          <a:xfrm>
            <a:off x="1103312" y="4031087"/>
            <a:ext cx="8946541" cy="2217312"/>
          </a:xfrm>
        </p:spPr>
        <p:txBody>
          <a:bodyPr/>
          <a:lstStyle/>
          <a:p>
            <a:r>
              <a:rPr lang="uk-UA" dirty="0"/>
              <a:t>Так, використання двох радіо кнопок в цьому випадку було б доцільнішим, оскільки використання одного </a:t>
            </a:r>
            <a:r>
              <a:rPr lang="en-US" dirty="0"/>
              <a:t>checkbox</a:t>
            </a:r>
            <a:r>
              <a:rPr lang="uk-UA" dirty="0"/>
              <a:t>-</a:t>
            </a:r>
            <a:r>
              <a:rPr lang="en-US" dirty="0"/>
              <a:t>y</a:t>
            </a:r>
            <a:r>
              <a:rPr lang="uk-UA" dirty="0"/>
              <a:t> для користувача може бути незрозумілим.</a:t>
            </a:r>
            <a:endParaRPr lang="uk-UA" dirty="0"/>
          </a:p>
        </p:txBody>
      </p:sp>
      <p:pic>
        <p:nvPicPr>
          <p:cNvPr id="4" name="Picture 280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11" y="2608368"/>
            <a:ext cx="2014867" cy="791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b="1" dirty="0"/>
              <a:t>Чи </a:t>
            </a:r>
            <a:r>
              <a:rPr lang="uk-UA" b="1" dirty="0" err="1"/>
              <a:t>radio</a:t>
            </a:r>
            <a:r>
              <a:rPr lang="uk-UA" b="1" dirty="0"/>
              <a:t> кнопка є кращим вибором?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idx="1"/>
          </p:nvPr>
        </p:nvSpPr>
        <p:spPr>
          <a:xfrm>
            <a:off x="1103312" y="4559121"/>
            <a:ext cx="8946541" cy="1689278"/>
          </a:xfrm>
        </p:spPr>
        <p:txBody>
          <a:bodyPr>
            <a:normAutofit/>
          </a:bodyPr>
          <a:lstStyle/>
          <a:p>
            <a:r>
              <a:rPr lang="uk-UA" dirty="0"/>
              <a:t>Ні. Достатньо одно </a:t>
            </a:r>
            <a:r>
              <a:rPr lang="en-US" dirty="0"/>
              <a:t>checkbox</a:t>
            </a:r>
            <a:r>
              <a:rPr lang="uk-UA" dirty="0"/>
              <a:t>-у </a:t>
            </a:r>
            <a:r>
              <a:rPr lang="en-US" dirty="0"/>
              <a:t>“don’t show this again”</a:t>
            </a:r>
            <a:endParaRPr lang="uk-UA" dirty="0"/>
          </a:p>
        </p:txBody>
      </p:sp>
      <p:pic>
        <p:nvPicPr>
          <p:cNvPr id="6" name="Picture 312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11" y="2269683"/>
            <a:ext cx="2297979" cy="979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b="1" dirty="0"/>
              <a:t>Який стан у </a:t>
            </a:r>
            <a:r>
              <a:rPr lang="uk-UA" b="1" dirty="0" err="1"/>
              <a:t>checkbox</a:t>
            </a:r>
            <a:r>
              <a:rPr lang="uk-UA" b="1" dirty="0"/>
              <a:t>-у?</a:t>
            </a:r>
            <a:r>
              <a:rPr lang="uk-UA" dirty="0"/>
              <a:t/>
            </a:r>
            <a:br>
              <a:rPr lang="uk-UA" dirty="0"/>
            </a:b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idx="1"/>
          </p:nvPr>
        </p:nvSpPr>
        <p:spPr>
          <a:xfrm>
            <a:off x="1103312" y="3837904"/>
            <a:ext cx="8946541" cy="2410495"/>
          </a:xfrm>
        </p:spPr>
        <p:txBody>
          <a:bodyPr>
            <a:normAutofit/>
          </a:bodyPr>
          <a:lstStyle/>
          <a:p>
            <a:r>
              <a:rPr lang="uk-UA" dirty="0"/>
              <a:t>Стан у </a:t>
            </a:r>
            <a:r>
              <a:rPr lang="en-US" dirty="0"/>
              <a:t>checkbox</a:t>
            </a:r>
            <a:r>
              <a:rPr lang="uk-UA" dirty="0"/>
              <a:t>-а невизначений, оскільки користувач ще не натискав на нього.</a:t>
            </a:r>
            <a:endParaRPr lang="uk-UA" dirty="0"/>
          </a:p>
        </p:txBody>
      </p:sp>
      <p:pic>
        <p:nvPicPr>
          <p:cNvPr id="6" name="Рисунок 5" descr="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55045"/>
            <a:ext cx="3353908" cy="45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sz="2800" b="1" dirty="0"/>
              <a:t>Чи можемо ми використовувати </a:t>
            </a:r>
            <a:r>
              <a:rPr lang="uk-UA" sz="2800" b="1" dirty="0" err="1"/>
              <a:t>checkbox</a:t>
            </a:r>
            <a:r>
              <a:rPr lang="uk-UA" sz="2800" b="1" dirty="0"/>
              <a:t>-и для виконання операцій?</a:t>
            </a:r>
            <a:endParaRPr lang="ru-RU" sz="2800" b="0" i="0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Ні. Звичайні кнопки повинні бути використані.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4B1FCF6B-AC37-473E-AFE9-684358FD50D7}" vid="{D849E02E-A37B-4F65-A00F-6E9D5C4BFA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бизнес-плана (светло-зеленое оформление, широкоэкранный формат)</Template>
  <TotalTime>10</TotalTime>
  <Words>266</Words>
  <Application>Microsoft Office PowerPoint</Application>
  <PresentationFormat>Широкоэкранный</PresentationFormat>
  <Paragraphs>36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Verdana</vt:lpstr>
      <vt:lpstr>Wingdings 3</vt:lpstr>
      <vt:lpstr>Ион</vt:lpstr>
      <vt:lpstr>Перевірка елементів UI</vt:lpstr>
      <vt:lpstr>Чи є якісь неточності в інтерфейсі?</vt:lpstr>
      <vt:lpstr>Чи є якісь неточності в інтерфейсі? </vt:lpstr>
      <vt:lpstr>Як можна позначити checkbox?</vt:lpstr>
      <vt:lpstr>Секція «Стать» реалізована на екрані знизу. Опишіть слабкі сторони реалізації та запропонуйте покращення.</vt:lpstr>
      <vt:lpstr>Чи radio кнопка буде кращим вибором? (Вибрати між горзонтальним та вертикальним режимом. Горизонтальний вибраний за замовчуванням. )</vt:lpstr>
      <vt:lpstr>Чи radio кнопка є кращим вибором?</vt:lpstr>
      <vt:lpstr>Який стан у checkbox-у? </vt:lpstr>
      <vt:lpstr>Чи можемо ми використовувати checkbox-и для виконання операцій?</vt:lpstr>
      <vt:lpstr>Чи ми можемо використовувати checkbox-и для відбраження інших вікон, таких як діалогові вікна та інше?</vt:lpstr>
      <vt:lpstr>Чи є якісь неточності у зв’язках radio кнопок та checkbox-ів?</vt:lpstr>
      <vt:lpstr>Висновки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Перевірка елементів UI</dc:title>
  <dc:creator>Vlad Panevnyk</dc:creator>
  <cp:keywords/>
  <cp:lastModifiedBy>Vlad Panevnyk</cp:lastModifiedBy>
  <cp:revision>2</cp:revision>
  <cp:lastPrinted>2012-08-15T21:38:02Z</cp:lastPrinted>
  <dcterms:created xsi:type="dcterms:W3CDTF">2016-05-18T19:11:40Z</dcterms:created>
  <dcterms:modified xsi:type="dcterms:W3CDTF">2016-05-18T19:21:46Z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