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3" r:id="rId4"/>
    <p:sldId id="261" r:id="rId5"/>
    <p:sldId id="262" r:id="rId6"/>
    <p:sldId id="259" r:id="rId7"/>
    <p:sldId id="264" r:id="rId8"/>
    <p:sldId id="260" r:id="rId9"/>
    <p:sldId id="266" r:id="rId10"/>
    <p:sldId id="265" r:id="rId11"/>
    <p:sldId id="267" r:id="rId12"/>
    <p:sldId id="268" r:id="rId13"/>
    <p:sldId id="271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7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462825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uk-UA" dirty="0"/>
              <a:t>Розгалуження та злиття в </a:t>
            </a:r>
            <a:r>
              <a:rPr lang="en-US" dirty="0" err="1"/>
              <a:t>git</a:t>
            </a:r>
            <a:endParaRPr lang="ru-RU" sz="7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>
          <a:xfrm>
            <a:off x="2236780" y="4133437"/>
            <a:ext cx="8825658" cy="861420"/>
          </a:xfrm>
        </p:spPr>
        <p:txBody>
          <a:bodyPr/>
          <a:lstStyle/>
          <a:p>
            <a:pPr algn="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Підготував студент групи ПІ-13-2</a:t>
            </a:r>
          </a:p>
          <a:p>
            <a:pPr algn="r"/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паневник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владислав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Переходимо на </a:t>
            </a:r>
            <a:r>
              <a:rPr lang="en-US" dirty="0"/>
              <a:t>issv2</a:t>
            </a:r>
          </a:p>
          <a:p>
            <a:r>
              <a:rPr lang="uk-UA" dirty="0"/>
              <a:t>Перейменовуємо файли </a:t>
            </a:r>
            <a:r>
              <a:rPr lang="en-US" dirty="0" err="1"/>
              <a:t>octohoneybadger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octowolverine</a:t>
            </a:r>
            <a:r>
              <a:rPr lang="en-US" dirty="0"/>
              <a:t> </a:t>
            </a:r>
            <a:r>
              <a:rPr lang="uk-UA" dirty="0"/>
              <a:t>на </a:t>
            </a:r>
            <a:r>
              <a:rPr lang="en-US" dirty="0" err="1"/>
              <a:t>oclohoneybadger</a:t>
            </a:r>
            <a:r>
              <a:rPr lang="en-US" dirty="0"/>
              <a:t>-female </a:t>
            </a:r>
            <a:r>
              <a:rPr lang="uk-UA" dirty="0"/>
              <a:t>та </a:t>
            </a:r>
            <a:r>
              <a:rPr lang="en-US" dirty="0" err="1"/>
              <a:t>octowolverine</a:t>
            </a:r>
            <a:r>
              <a:rPr lang="en-US" dirty="0"/>
              <a:t>-female </a:t>
            </a:r>
            <a:r>
              <a:rPr lang="uk-UA" dirty="0"/>
              <a:t>та додаємо файли </a:t>
            </a:r>
            <a:r>
              <a:rPr lang="en-US" dirty="0" err="1"/>
              <a:t>octohoneybadger</a:t>
            </a:r>
            <a:r>
              <a:rPr lang="en-US" dirty="0"/>
              <a:t>-male </a:t>
            </a:r>
            <a:r>
              <a:rPr lang="uk-UA" dirty="0"/>
              <a:t>та </a:t>
            </a:r>
            <a:r>
              <a:rPr lang="en-US" dirty="0" err="1"/>
              <a:t>octohoneybadger</a:t>
            </a:r>
            <a:r>
              <a:rPr lang="en-US" dirty="0"/>
              <a:t>-male</a:t>
            </a:r>
          </a:p>
          <a:p>
            <a:r>
              <a:rPr lang="uk-UA" dirty="0"/>
              <a:t>Індексуємо всі файли командою </a:t>
            </a:r>
            <a:r>
              <a:rPr lang="en-US" dirty="0" err="1"/>
              <a:t>git</a:t>
            </a:r>
            <a:r>
              <a:rPr lang="en-US" dirty="0"/>
              <a:t> add . </a:t>
            </a:r>
            <a:r>
              <a:rPr lang="uk-UA" dirty="0"/>
              <a:t>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Переходимо на гілку </a:t>
            </a:r>
            <a:r>
              <a:rPr lang="en-US" dirty="0"/>
              <a:t>master</a:t>
            </a:r>
            <a:endParaRPr lang="uk-UA" dirty="0"/>
          </a:p>
          <a:p>
            <a:r>
              <a:rPr lang="uk-UA" dirty="0"/>
              <a:t>Створюємо гілку </a:t>
            </a:r>
            <a:r>
              <a:rPr lang="en-US" dirty="0" err="1"/>
              <a:t>dumbidea</a:t>
            </a:r>
            <a:endParaRPr lang="en-US" dirty="0"/>
          </a:p>
          <a:p>
            <a:r>
              <a:rPr lang="uk-UA" dirty="0"/>
              <a:t>Створюємо файл </a:t>
            </a:r>
            <a:r>
              <a:rPr lang="en-US" dirty="0"/>
              <a:t>octooctopus.txt, </a:t>
            </a:r>
            <a:r>
              <a:rPr lang="uk-UA" dirty="0"/>
              <a:t>індексуємо його та </a:t>
            </a:r>
            <a:r>
              <a:rPr lang="uk-UA" dirty="0" err="1"/>
              <a:t>комітимо</a:t>
            </a:r>
            <a:endParaRPr lang="uk-UA" dirty="0"/>
          </a:p>
          <a:p>
            <a:r>
              <a:rPr lang="uk-UA" dirty="0"/>
              <a:t>Видаляємо файл </a:t>
            </a:r>
            <a:r>
              <a:rPr lang="en-US" dirty="0"/>
              <a:t>octooctopus.txt</a:t>
            </a:r>
            <a:r>
              <a:rPr lang="uk-UA" dirty="0"/>
              <a:t>, індексуємо все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endParaRPr lang="ru-RU" dirty="0" smtClean="0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059" y="1182479"/>
            <a:ext cx="3345882" cy="44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/>
              <a:t>Для того, щоб почати роботу з </a:t>
            </a:r>
            <a:r>
              <a:rPr lang="en-US" sz="2800" dirty="0" err="1"/>
              <a:t>git</a:t>
            </a:r>
            <a:r>
              <a:rPr lang="uk-UA" sz="2800" dirty="0"/>
              <a:t>, необхідно створити </a:t>
            </a:r>
            <a:r>
              <a:rPr lang="uk-UA" sz="2800" dirty="0" err="1"/>
              <a:t>репозиторій</a:t>
            </a:r>
            <a:r>
              <a:rPr lang="uk-UA" sz="2800" dirty="0"/>
              <a:t>. Для цього використовується команда </a:t>
            </a:r>
            <a:r>
              <a:rPr lang="en-US" sz="2800" dirty="0"/>
              <a:t>“</a:t>
            </a:r>
            <a:r>
              <a:rPr lang="en-US" sz="2800" b="1" dirty="0" err="1"/>
              <a:t>git</a:t>
            </a:r>
            <a:r>
              <a:rPr lang="en-US" sz="2800" b="1" dirty="0"/>
              <a:t> </a:t>
            </a:r>
            <a:r>
              <a:rPr lang="en-US" sz="2800" b="1" dirty="0" err="1"/>
              <a:t>init</a:t>
            </a:r>
            <a:r>
              <a:rPr lang="en-US" dirty="0"/>
              <a:t>”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Додаємо в папку </a:t>
            </a:r>
            <a:r>
              <a:rPr lang="uk-UA" dirty="0" err="1"/>
              <a:t>репозиторію</a:t>
            </a:r>
            <a:r>
              <a:rPr lang="uk-UA" dirty="0"/>
              <a:t>  файл </a:t>
            </a:r>
            <a:r>
              <a:rPr lang="en-US" dirty="0"/>
              <a:t>octocat.txt</a:t>
            </a:r>
            <a:endParaRPr lang="uk-UA" dirty="0"/>
          </a:p>
          <a:p>
            <a:r>
              <a:rPr lang="uk-UA" dirty="0"/>
              <a:t>Виконуємо команду </a:t>
            </a:r>
            <a:r>
              <a:rPr lang="en-US" dirty="0" err="1"/>
              <a:t>git</a:t>
            </a:r>
            <a:r>
              <a:rPr lang="en-US" dirty="0"/>
              <a:t> add octocat.txt, </a:t>
            </a:r>
            <a:r>
              <a:rPr lang="uk-UA" dirty="0"/>
              <a:t>щоб індексувати цей файл</a:t>
            </a:r>
          </a:p>
          <a:p>
            <a:r>
              <a:rPr lang="uk-UA" dirty="0" err="1"/>
              <a:t>Комітимо</a:t>
            </a:r>
            <a:r>
              <a:rPr lang="uk-UA" dirty="0"/>
              <a:t> стан </a:t>
            </a:r>
            <a:r>
              <a:rPr lang="uk-UA" dirty="0" err="1"/>
              <a:t>репозиторію</a:t>
            </a:r>
            <a:r>
              <a:rPr lang="uk-UA" dirty="0"/>
              <a:t> командою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uk-UA" dirty="0"/>
              <a:t> з повідомленням </a:t>
            </a:r>
            <a:r>
              <a:rPr lang="en-US" dirty="0"/>
              <a:t>“added the </a:t>
            </a:r>
            <a:r>
              <a:rPr lang="en-US" dirty="0" err="1"/>
              <a:t>octocat</a:t>
            </a:r>
            <a:r>
              <a:rPr lang="en-US" dirty="0"/>
              <a:t>”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Командою </a:t>
            </a:r>
            <a:r>
              <a:rPr lang="en-US" dirty="0" err="1"/>
              <a:t>git</a:t>
            </a:r>
            <a:r>
              <a:rPr lang="en-US" dirty="0"/>
              <a:t> checkout –b iss93</a:t>
            </a:r>
            <a:r>
              <a:rPr lang="uk-UA" dirty="0"/>
              <a:t>, створюємо та переходимо на гілку </a:t>
            </a:r>
            <a:r>
              <a:rPr lang="en-US" dirty="0"/>
              <a:t>iss93</a:t>
            </a:r>
            <a:endParaRPr lang="uk-UA" dirty="0"/>
          </a:p>
          <a:p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octodog.txt</a:t>
            </a:r>
          </a:p>
          <a:p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Повертаємося на гілку </a:t>
            </a:r>
            <a:r>
              <a:rPr lang="en-US" dirty="0"/>
              <a:t>master</a:t>
            </a:r>
            <a:endParaRPr lang="uk-UA" dirty="0"/>
          </a:p>
          <a:p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octocow.txt</a:t>
            </a:r>
          </a:p>
          <a:p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Повертаємося до гілки </a:t>
            </a:r>
            <a:r>
              <a:rPr lang="en-US" dirty="0"/>
              <a:t>iss91</a:t>
            </a:r>
            <a:endParaRPr lang="uk-UA" dirty="0"/>
          </a:p>
          <a:p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octowolverine.txt</a:t>
            </a:r>
          </a:p>
          <a:p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Створюємо гілку </a:t>
            </a:r>
            <a:r>
              <a:rPr lang="en-US" dirty="0"/>
              <a:t>iss91v2</a:t>
            </a:r>
          </a:p>
          <a:p>
            <a:r>
              <a:rPr lang="uk-UA" dirty="0"/>
              <a:t>Повертаємося до гілки </a:t>
            </a:r>
            <a:r>
              <a:rPr lang="en-US" dirty="0"/>
              <a:t>iss91</a:t>
            </a:r>
            <a:r>
              <a:rPr lang="uk-UA" dirty="0"/>
              <a:t> та створюємо в </a:t>
            </a:r>
            <a:r>
              <a:rPr lang="uk-UA" dirty="0" err="1"/>
              <a:t>репозиторії</a:t>
            </a:r>
            <a:r>
              <a:rPr lang="uk-UA" dirty="0"/>
              <a:t> файл </a:t>
            </a:r>
            <a:r>
              <a:rPr lang="en-US" dirty="0"/>
              <a:t>octohummingbird.txt</a:t>
            </a:r>
            <a:endParaRPr lang="uk-UA" dirty="0"/>
          </a:p>
          <a:p>
            <a:r>
              <a:rPr lang="uk-UA" dirty="0"/>
              <a:t>Додаємо </a:t>
            </a:r>
            <a:r>
              <a:rPr lang="uk-UA" dirty="0" err="1"/>
              <a:t>октоколібрі</a:t>
            </a:r>
            <a:r>
              <a:rPr lang="uk-UA" dirty="0"/>
              <a:t> до індексу та </a:t>
            </a:r>
            <a:r>
              <a:rPr lang="uk-UA" dirty="0" err="1"/>
              <a:t>комітимо</a:t>
            </a:r>
            <a:r>
              <a:rPr lang="uk-UA" dirty="0"/>
              <a:t> зміни в гілці </a:t>
            </a:r>
            <a:r>
              <a:rPr lang="en-US" dirty="0"/>
              <a:t>iss91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Переходимо до гілки </a:t>
            </a:r>
            <a:r>
              <a:rPr lang="en-US" dirty="0"/>
              <a:t>iss91v2</a:t>
            </a:r>
            <a:endParaRPr lang="uk-UA" dirty="0"/>
          </a:p>
          <a:p>
            <a:r>
              <a:rPr lang="uk-UA" dirty="0"/>
              <a:t>Створюємо в папці </a:t>
            </a:r>
            <a:r>
              <a:rPr lang="uk-UA" dirty="0" err="1"/>
              <a:t>репозиторію</a:t>
            </a:r>
            <a:r>
              <a:rPr lang="uk-UA" dirty="0"/>
              <a:t> файл </a:t>
            </a:r>
            <a:r>
              <a:rPr lang="en-US" dirty="0"/>
              <a:t>octohoneybadger.txt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Переходимо на гілку </a:t>
            </a:r>
            <a:r>
              <a:rPr lang="en-US" dirty="0"/>
              <a:t>master</a:t>
            </a:r>
          </a:p>
          <a:p>
            <a:r>
              <a:rPr lang="uk-UA" dirty="0"/>
              <a:t>Створюємо в директорії </a:t>
            </a:r>
            <a:r>
              <a:rPr lang="uk-UA" dirty="0" err="1"/>
              <a:t>репозиторію</a:t>
            </a:r>
            <a:r>
              <a:rPr lang="uk-UA" dirty="0"/>
              <a:t> файл </a:t>
            </a:r>
            <a:r>
              <a:rPr lang="en-US" dirty="0"/>
              <a:t>octoant-eater.txt</a:t>
            </a:r>
            <a:r>
              <a:rPr lang="uk-UA" dirty="0"/>
              <a:t>, додаємо його до індексу та </a:t>
            </a:r>
            <a:r>
              <a:rPr lang="uk-UA" dirty="0" err="1"/>
              <a:t>комітимо</a:t>
            </a:r>
            <a:endParaRPr lang="uk-UA" dirty="0"/>
          </a:p>
          <a:p>
            <a:r>
              <a:rPr lang="uk-UA" dirty="0"/>
              <a:t>Створюємо файл </a:t>
            </a:r>
            <a:r>
              <a:rPr lang="en-US" dirty="0"/>
              <a:t>octofenek.txt</a:t>
            </a:r>
            <a:r>
              <a:rPr lang="uk-UA" dirty="0"/>
              <a:t>, індексуємо його та </a:t>
            </a:r>
            <a:r>
              <a:rPr lang="uk-UA" dirty="0" err="1"/>
              <a:t>комітимо</a:t>
            </a:r>
            <a:r>
              <a:rPr lang="uk-UA" dirty="0"/>
              <a:t> зміни в гілці </a:t>
            </a:r>
            <a:r>
              <a:rPr lang="en-US" dirty="0"/>
              <a:t>master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12</TotalTime>
  <Words>241</Words>
  <Application>Microsoft Office PowerPoint</Application>
  <PresentationFormat>Широкоэкранный</PresentationFormat>
  <Paragraphs>42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Verdana</vt:lpstr>
      <vt:lpstr>Wingdings 3</vt:lpstr>
      <vt:lpstr>Ион</vt:lpstr>
      <vt:lpstr>Розгалуження та злиття в 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Розгалуження та злиття в git</dc:title>
  <dc:creator>Vlad Panevnyk</dc:creator>
  <cp:keywords/>
  <cp:lastModifiedBy>Vlad Panevnyk</cp:lastModifiedBy>
  <cp:revision>2</cp:revision>
  <cp:lastPrinted>2012-08-15T21:38:02Z</cp:lastPrinted>
  <dcterms:created xsi:type="dcterms:W3CDTF">2016-05-18T19:22:12Z</dcterms:created>
  <dcterms:modified xsi:type="dcterms:W3CDTF">2016-05-18T19:34:15Z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