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12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22667" y="26094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адпись 8"/>
          <p:cNvSpPr txBox="1"/>
          <p:nvPr/>
        </p:nvSpPr>
        <p:spPr>
          <a:xfrm>
            <a:off x="805368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449946"/>
          </a:xfrm>
        </p:spPr>
        <p:txBody>
          <a:bodyPr/>
          <a:lstStyle/>
          <a:p>
            <a:pPr>
              <a:spcBef>
                <a:spcPts val="1"/>
              </a:spcBef>
            </a:pPr>
            <a:r>
              <a:rPr lang="uk-UA" dirty="0" smtClean="0"/>
              <a:t>Тестування</a:t>
            </a:r>
            <a:r>
              <a:rPr lang="en-US" dirty="0" smtClean="0"/>
              <a:t> Google slides</a:t>
            </a:r>
            <a:endParaRPr lang="ru-RU" sz="7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type="subTitle" idx="1"/>
          </p:nvPr>
        </p:nvSpPr>
        <p:spPr>
          <a:xfrm>
            <a:off x="2301174" y="4017526"/>
            <a:ext cx="8825658" cy="861420"/>
          </a:xfrm>
        </p:spPr>
        <p:txBody>
          <a:bodyPr/>
          <a:lstStyle/>
          <a:p>
            <a:pPr algn="r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Підготував студент групи ПІ-13-2</a:t>
            </a:r>
          </a:p>
          <a:p>
            <a:pPr algn="r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паневник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владислав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</a:t>
            </a:r>
            <a:r>
              <a:rPr lang="uk-UA" b="1" dirty="0"/>
              <a:t>: </a:t>
            </a:r>
            <a:r>
              <a:rPr lang="uk-UA" dirty="0"/>
              <a:t>Спроба входу </a:t>
            </a:r>
            <a:r>
              <a:rPr lang="uk-UA" dirty="0" smtClean="0"/>
              <a:t>з </a:t>
            </a:r>
            <a:r>
              <a:rPr lang="uk-UA" dirty="0"/>
              <a:t>неправильними даними облікового запису </a:t>
            </a:r>
          </a:p>
          <a:p>
            <a:pPr marL="0" indent="0">
              <a:buNone/>
            </a:pPr>
            <a:r>
              <a:rPr lang="en-US" b="1" dirty="0"/>
              <a:t>Steps: </a:t>
            </a:r>
            <a:endParaRPr lang="uk-UA" dirty="0"/>
          </a:p>
          <a:p>
            <a:pPr lvl="0"/>
            <a:r>
              <a:rPr lang="uk-UA" dirty="0"/>
              <a:t>Ввійти </a:t>
            </a:r>
          </a:p>
          <a:p>
            <a:pPr lvl="0"/>
            <a:r>
              <a:rPr lang="uk-UA" dirty="0"/>
              <a:t>В поле логін </a:t>
            </a:r>
            <a:r>
              <a:rPr lang="uk-UA" dirty="0" smtClean="0"/>
              <a:t>ввести 1</a:t>
            </a:r>
            <a:endParaRPr lang="uk-UA" dirty="0"/>
          </a:p>
          <a:p>
            <a:pPr lvl="0"/>
            <a:r>
              <a:rPr lang="uk-UA" dirty="0"/>
              <a:t>В поле пароль ввести 1</a:t>
            </a:r>
          </a:p>
          <a:p>
            <a:pPr marL="0" lv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b="1" dirty="0"/>
              <a:t>Expected</a:t>
            </a:r>
            <a:r>
              <a:rPr lang="uk-UA" b="1" dirty="0"/>
              <a:t>: </a:t>
            </a:r>
            <a:r>
              <a:rPr lang="uk-UA" dirty="0"/>
              <a:t>система повинна вивести повідомлення , про некоректність введених</a:t>
            </a:r>
          </a:p>
          <a:p>
            <a:pPr marL="0" indent="0">
              <a:buNone/>
            </a:pPr>
            <a:r>
              <a:rPr lang="uk-UA" dirty="0"/>
              <a:t> даних облікового запису</a:t>
            </a:r>
          </a:p>
          <a:p>
            <a:pPr marL="0" indent="0">
              <a:buNone/>
            </a:pPr>
            <a:r>
              <a:rPr lang="en-US" b="1" dirty="0"/>
              <a:t>Actual</a:t>
            </a:r>
            <a:r>
              <a:rPr lang="uk-UA" b="1" dirty="0"/>
              <a:t>: </a:t>
            </a:r>
            <a:r>
              <a:rPr lang="uk-UA" dirty="0"/>
              <a:t>програма виводить </a:t>
            </a:r>
            <a:r>
              <a:rPr lang="uk-UA" dirty="0" smtClean="0"/>
              <a:t>помилку</a:t>
            </a:r>
            <a:endParaRPr lang="uk-UA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176" y="4150658"/>
            <a:ext cx="3488967" cy="25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Після проведеного тестування, можна відзначити, що </a:t>
            </a:r>
            <a:r>
              <a:rPr lang="en-US" dirty="0" smtClean="0"/>
              <a:t>Google slides  </a:t>
            </a:r>
            <a:r>
              <a:rPr lang="uk-UA" dirty="0"/>
              <a:t>є багатофункціональним та достатньо надійним середовищем для редагування і обробки </a:t>
            </a:r>
            <a:r>
              <a:rPr lang="ru-RU" dirty="0" smtClean="0"/>
              <a:t>документ</a:t>
            </a:r>
            <a:r>
              <a:rPr lang="uk-UA" dirty="0" err="1" smtClean="0"/>
              <a:t>ів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19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</a:t>
            </a:r>
            <a:r>
              <a:rPr lang="uk-UA" dirty="0" err="1" smtClean="0"/>
              <a:t>ріант</a:t>
            </a:r>
            <a:r>
              <a:rPr lang="uk-UA" dirty="0" smtClean="0"/>
              <a:t> 10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52" y="1340504"/>
            <a:ext cx="9014639" cy="49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Functional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Non-Functional testing: UI</a:t>
            </a:r>
          </a:p>
          <a:p>
            <a:pPr>
              <a:buFont typeface="+mj-lt"/>
              <a:buAutoNum type="arabicPeriod"/>
            </a:pPr>
            <a:r>
              <a:rPr lang="en-US" dirty="0"/>
              <a:t>Non-Functional testing: Load</a:t>
            </a:r>
          </a:p>
          <a:p>
            <a:pPr>
              <a:buFont typeface="+mj-lt"/>
              <a:buAutoNum type="arabicPeriod"/>
            </a:pPr>
            <a:r>
              <a:rPr lang="en-US" dirty="0"/>
              <a:t>Non-Functional testing: Performance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Non-Functional testing: Stress</a:t>
            </a:r>
          </a:p>
          <a:p>
            <a:pPr>
              <a:buFont typeface="+mj-lt"/>
              <a:buAutoNum type="arabicPeriod"/>
            </a:pPr>
            <a:r>
              <a:rPr lang="en-US" dirty="0"/>
              <a:t>Positive 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Negative testing</a:t>
            </a:r>
            <a:endParaRPr lang="uk-UA" dirty="0"/>
          </a:p>
          <a:p>
            <a:pPr>
              <a:buFont typeface="+mj-lt"/>
              <a:buAutoNum type="arabicPeriod"/>
            </a:pPr>
            <a:r>
              <a:rPr lang="en-US" dirty="0"/>
              <a:t>Localization</a:t>
            </a:r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40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Testing</a:t>
            </a: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Логінізація</a:t>
            </a:r>
            <a:r>
              <a:rPr lang="uk-UA" dirty="0" smtClean="0"/>
              <a:t> на </a:t>
            </a:r>
            <a:r>
              <a:rPr lang="en-US" dirty="0" err="1" smtClean="0"/>
              <a:t>google</a:t>
            </a:r>
            <a:r>
              <a:rPr lang="en-US" dirty="0" smtClean="0"/>
              <a:t> slides </a:t>
            </a:r>
            <a:r>
              <a:rPr lang="uk-UA" dirty="0" smtClean="0"/>
              <a:t>відбувається автоматично оскільки було здійснено логін на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uk-UA" dirty="0" smtClean="0"/>
              <a:t> попередньо.</a:t>
            </a:r>
          </a:p>
          <a:p>
            <a:r>
              <a:rPr lang="uk-UA" dirty="0" smtClean="0"/>
              <a:t>Можливо змінити </a:t>
            </a:r>
            <a:r>
              <a:rPr lang="uk-UA" dirty="0" err="1" smtClean="0"/>
              <a:t>акаунт</a:t>
            </a:r>
            <a:r>
              <a:rPr lang="uk-UA" dirty="0" smtClean="0"/>
              <a:t> натиснувши на кнопку Вийти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314364"/>
            <a:ext cx="43148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4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065797"/>
            <a:ext cx="8946541" cy="4195481"/>
          </a:xfrm>
        </p:spPr>
        <p:txBody>
          <a:bodyPr/>
          <a:lstStyle/>
          <a:p>
            <a:r>
              <a:rPr lang="uk-UA" dirty="0" smtClean="0"/>
              <a:t>Можливі дії з документами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Можливо переглянути документ натиснувши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33" y="2632320"/>
            <a:ext cx="3181350" cy="23145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50" y="5932665"/>
            <a:ext cx="25050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Можливо</a:t>
            </a:r>
            <a:r>
              <a:rPr lang="ru-RU" dirty="0" smtClean="0"/>
              <a:t> </a:t>
            </a:r>
            <a:r>
              <a:rPr lang="ru-RU" dirty="0" err="1" smtClean="0"/>
              <a:t>выдкрити</a:t>
            </a:r>
            <a:r>
              <a:rPr lang="ru-RU" dirty="0" smtClean="0"/>
              <a:t> </a:t>
            </a:r>
            <a:r>
              <a:rPr lang="ru-RU" dirty="0" err="1" smtClean="0"/>
              <a:t>гугл</a:t>
            </a:r>
            <a:r>
              <a:rPr lang="ru-RU" dirty="0" smtClean="0"/>
              <a:t> </a:t>
            </a:r>
            <a:r>
              <a:rPr lang="ru-RU" dirty="0" err="1" smtClean="0"/>
              <a:t>презентац</a:t>
            </a:r>
            <a:r>
              <a:rPr lang="uk-UA" dirty="0" err="1" smtClean="0"/>
              <a:t>ії</a:t>
            </a:r>
            <a:r>
              <a:rPr lang="uk-UA" dirty="0" smtClean="0"/>
              <a:t> здійснивши такі дії:</a:t>
            </a:r>
          </a:p>
          <a:p>
            <a:pPr lvl="1"/>
            <a:r>
              <a:rPr lang="uk-UA" dirty="0" smtClean="0"/>
              <a:t>Презентації</a:t>
            </a:r>
          </a:p>
          <a:p>
            <a:pPr lvl="1"/>
            <a:r>
              <a:rPr lang="uk-UA" dirty="0" smtClean="0"/>
              <a:t>Відкрити презентації</a:t>
            </a:r>
          </a:p>
          <a:p>
            <a:pPr lvl="1"/>
            <a:r>
              <a:rPr lang="uk-UA" dirty="0" smtClean="0"/>
              <a:t>Та вибрати серед наявного списку необхідну</a:t>
            </a:r>
          </a:p>
          <a:p>
            <a:pPr lvl="1"/>
            <a:r>
              <a:rPr lang="uk-UA" dirty="0" smtClean="0"/>
              <a:t>Також можна добавити презентацію натиснувши кнопку + в правому нижньому кутку</a:t>
            </a:r>
          </a:p>
          <a:p>
            <a:pPr lvl="1"/>
            <a:endParaRPr lang="uk-UA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4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</a:t>
            </a:r>
            <a:r>
              <a:rPr lang="uk-UA" dirty="0"/>
              <a:t>-</a:t>
            </a:r>
            <a:r>
              <a:rPr lang="en-US" dirty="0"/>
              <a:t>functional</a:t>
            </a:r>
            <a:r>
              <a:rPr lang="uk-UA" dirty="0"/>
              <a:t>: </a:t>
            </a:r>
            <a:r>
              <a:rPr lang="en-US" dirty="0"/>
              <a:t>UI</a:t>
            </a:r>
            <a:r>
              <a:rPr lang="uk-UA" dirty="0"/>
              <a:t>/</a:t>
            </a:r>
            <a:r>
              <a:rPr lang="en-US" dirty="0"/>
              <a:t>UX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Інтерфейс є зручним ,цікавим та простим у використанні</a:t>
            </a:r>
          </a:p>
          <a:p>
            <a:endParaRPr lang="uk-UA" dirty="0"/>
          </a:p>
          <a:p>
            <a:r>
              <a:rPr lang="uk-UA" dirty="0" err="1" smtClean="0"/>
              <a:t>Багів</a:t>
            </a:r>
            <a:r>
              <a:rPr lang="uk-UA" dirty="0" smtClean="0"/>
              <a:t> </a:t>
            </a:r>
            <a:r>
              <a:rPr lang="uk-UA" dirty="0" err="1" smtClean="0"/>
              <a:t>незнайдено</a:t>
            </a: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9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</a:t>
            </a:r>
            <a:r>
              <a:rPr lang="uk-UA" dirty="0"/>
              <a:t>-</a:t>
            </a:r>
            <a:r>
              <a:rPr lang="en-US" dirty="0"/>
              <a:t>functional</a:t>
            </a:r>
            <a:r>
              <a:rPr lang="uk-UA" dirty="0"/>
              <a:t>: </a:t>
            </a:r>
            <a:r>
              <a:rPr lang="en-US" dirty="0"/>
              <a:t>Performance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 err="1"/>
              <a:t>Task</a:t>
            </a:r>
            <a:r>
              <a:rPr lang="uk-UA" b="1" dirty="0"/>
              <a:t>: </a:t>
            </a:r>
            <a:r>
              <a:rPr lang="uk-UA" dirty="0"/>
              <a:t>Система повинна відкрити </a:t>
            </a:r>
            <a:r>
              <a:rPr lang="uk-UA" dirty="0" err="1" smtClean="0"/>
              <a:t>докуиент</a:t>
            </a:r>
            <a:r>
              <a:rPr lang="uk-UA" dirty="0" smtClean="0"/>
              <a:t> для </a:t>
            </a:r>
            <a:r>
              <a:rPr lang="uk-UA" dirty="0"/>
              <a:t>редагування, не пізніше ніж за 5 секунд після натискання на кнопку </a:t>
            </a:r>
            <a:r>
              <a:rPr lang="en-US" dirty="0"/>
              <a:t>Edit</a:t>
            </a:r>
            <a:r>
              <a:rPr lang="uk-UA" dirty="0"/>
              <a:t>.</a:t>
            </a:r>
          </a:p>
          <a:p>
            <a:pPr marL="0" indent="0">
              <a:buNone/>
            </a:pPr>
            <a:r>
              <a:rPr lang="en-US" b="1" dirty="0"/>
              <a:t>Steps</a:t>
            </a:r>
            <a:r>
              <a:rPr lang="uk-UA" b="1" dirty="0"/>
              <a:t>:</a:t>
            </a:r>
            <a:endParaRPr lang="uk-UA" dirty="0"/>
          </a:p>
          <a:p>
            <a:pPr lvl="0"/>
            <a:r>
              <a:rPr lang="uk-UA" dirty="0"/>
              <a:t>Ввійти в додаток</a:t>
            </a:r>
          </a:p>
          <a:p>
            <a:pPr lvl="0"/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 smtClean="0"/>
              <a:t>опублікований</a:t>
            </a:r>
            <a:r>
              <a:rPr lang="ru-RU" dirty="0" smtClean="0"/>
              <a:t> документ.</a:t>
            </a:r>
            <a:endParaRPr lang="uk-UA" dirty="0"/>
          </a:p>
          <a:p>
            <a:pPr lvl="0"/>
            <a:r>
              <a:rPr lang="uk-UA" dirty="0"/>
              <a:t>Після натиснення кнопки </a:t>
            </a:r>
            <a:r>
              <a:rPr lang="en-US" dirty="0"/>
              <a:t>Edit</a:t>
            </a:r>
            <a:r>
              <a:rPr lang="uk-UA" dirty="0"/>
              <a:t>, включити секундомір і виміряти час відкриття </a:t>
            </a:r>
            <a:r>
              <a:rPr lang="uk-UA" dirty="0" smtClean="0"/>
              <a:t>документа з </a:t>
            </a:r>
            <a:r>
              <a:rPr lang="uk-UA" dirty="0"/>
              <a:t>подальшою можливостю </a:t>
            </a:r>
            <a:r>
              <a:rPr lang="uk-UA" dirty="0" smtClean="0"/>
              <a:t>його редагування </a:t>
            </a:r>
            <a:r>
              <a:rPr lang="uk-UA" dirty="0"/>
              <a:t>.</a:t>
            </a:r>
          </a:p>
          <a:p>
            <a:endParaRPr lang="uk-UA" dirty="0"/>
          </a:p>
          <a:p>
            <a:pPr marL="0" indent="0">
              <a:buNone/>
            </a:pPr>
            <a:r>
              <a:rPr lang="uk-UA" b="1" dirty="0"/>
              <a:t>Результат: </a:t>
            </a:r>
            <a:r>
              <a:rPr lang="uk-UA" dirty="0"/>
              <a:t>після натиснення кнопки </a:t>
            </a:r>
            <a:r>
              <a:rPr lang="en-US" dirty="0"/>
              <a:t>Edit</a:t>
            </a:r>
            <a:r>
              <a:rPr lang="uk-UA" dirty="0"/>
              <a:t>, пройшло менше 5 секунд  до відкриття </a:t>
            </a:r>
            <a:r>
              <a:rPr lang="uk-UA" dirty="0" smtClean="0"/>
              <a:t>документа з </a:t>
            </a:r>
            <a:r>
              <a:rPr lang="uk-UA" dirty="0"/>
              <a:t>подальшою можливістю </a:t>
            </a:r>
            <a:r>
              <a:rPr lang="uk-UA" dirty="0" smtClean="0"/>
              <a:t>його редагування</a:t>
            </a:r>
            <a:r>
              <a:rPr lang="uk-UA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3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Task</a:t>
            </a:r>
            <a:r>
              <a:rPr lang="ru-RU" b="1" dirty="0"/>
              <a:t>: </a:t>
            </a:r>
            <a:r>
              <a:rPr lang="uk-UA" dirty="0"/>
              <a:t>Протестувати систему на публікацію </a:t>
            </a:r>
            <a:r>
              <a:rPr lang="uk-UA" dirty="0" smtClean="0"/>
              <a:t>документів, </a:t>
            </a:r>
            <a:r>
              <a:rPr lang="uk-UA" dirty="0"/>
              <a:t>зроблених безпосередньо з додатку</a:t>
            </a:r>
          </a:p>
          <a:p>
            <a:pPr marL="0" indent="0">
              <a:buNone/>
            </a:pPr>
            <a:r>
              <a:rPr lang="en-US" b="1" dirty="0"/>
              <a:t>Steps: </a:t>
            </a:r>
            <a:endParaRPr lang="uk-UA" dirty="0"/>
          </a:p>
          <a:p>
            <a:pPr lvl="0"/>
            <a:r>
              <a:rPr lang="uk-UA" dirty="0"/>
              <a:t>Ввійти в додаток</a:t>
            </a:r>
          </a:p>
          <a:p>
            <a:pPr lvl="0"/>
            <a:r>
              <a:rPr lang="ru-RU" dirty="0" err="1"/>
              <a:t>Натиснути</a:t>
            </a:r>
            <a:r>
              <a:rPr lang="ru-RU" dirty="0"/>
              <a:t> </a:t>
            </a:r>
            <a:r>
              <a:rPr lang="ru-RU" dirty="0" err="1" smtClean="0"/>
              <a:t>документи</a:t>
            </a:r>
            <a:r>
              <a:rPr lang="ru-RU" dirty="0" smtClean="0"/>
              <a:t> а </a:t>
            </a:r>
            <a:r>
              <a:rPr lang="ru-RU" dirty="0" err="1" smtClean="0"/>
              <a:t>потім</a:t>
            </a:r>
            <a:r>
              <a:rPr lang="ru-RU" dirty="0" smtClean="0"/>
              <a:t> кнопку </a:t>
            </a:r>
            <a:r>
              <a:rPr lang="ru-RU" dirty="0"/>
              <a:t>”+” </a:t>
            </a:r>
            <a:r>
              <a:rPr lang="ru-RU" dirty="0" smtClean="0"/>
              <a:t>.</a:t>
            </a:r>
          </a:p>
          <a:p>
            <a:pPr lvl="0"/>
            <a:r>
              <a:rPr lang="uk-UA" dirty="0" smtClean="0"/>
              <a:t>Створити документ.</a:t>
            </a:r>
            <a:endParaRPr lang="uk-UA" dirty="0"/>
          </a:p>
          <a:p>
            <a:pPr lvl="0"/>
            <a:r>
              <a:rPr lang="uk-UA" dirty="0"/>
              <a:t>Опублікувати </a:t>
            </a:r>
            <a:r>
              <a:rPr lang="uk-UA" dirty="0" smtClean="0"/>
              <a:t>його..</a:t>
            </a:r>
            <a:endParaRPr lang="uk-UA" dirty="0"/>
          </a:p>
          <a:p>
            <a:pPr marL="0" indent="0">
              <a:buNone/>
            </a:pPr>
            <a:r>
              <a:rPr lang="uk-UA" b="1" dirty="0"/>
              <a:t> </a:t>
            </a:r>
            <a:endParaRPr lang="uk-UA" dirty="0"/>
          </a:p>
          <a:p>
            <a:pPr marL="0" indent="0">
              <a:buNone/>
            </a:pPr>
            <a:r>
              <a:rPr lang="en-US" b="1" dirty="0"/>
              <a:t>Expected</a:t>
            </a:r>
            <a:r>
              <a:rPr lang="uk-UA" b="1" dirty="0"/>
              <a:t>: </a:t>
            </a:r>
            <a:r>
              <a:rPr lang="uk-UA" dirty="0" smtClean="0"/>
              <a:t>документи, </a:t>
            </a:r>
            <a:r>
              <a:rPr lang="uk-UA" dirty="0"/>
              <a:t>які зроблені безпосередньо , а не </a:t>
            </a:r>
            <a:r>
              <a:rPr lang="uk-UA" dirty="0" smtClean="0"/>
              <a:t>завантажені повинні </a:t>
            </a:r>
            <a:r>
              <a:rPr lang="uk-UA" dirty="0"/>
              <a:t>публікуватися.</a:t>
            </a:r>
          </a:p>
          <a:p>
            <a:pPr marL="0" indent="0">
              <a:buNone/>
            </a:pPr>
            <a:r>
              <a:rPr lang="en-US" b="1" dirty="0"/>
              <a:t>Actual</a:t>
            </a:r>
            <a:r>
              <a:rPr lang="uk-UA" b="1" dirty="0"/>
              <a:t>: </a:t>
            </a:r>
            <a:r>
              <a:rPr lang="uk-UA" dirty="0" smtClean="0"/>
              <a:t>документи успішно опубліковані.</a:t>
            </a:r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25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4B1FCF6B-AC37-473E-AFE9-684358FD50D7}" vid="{D849E02E-A37B-4F65-A00F-6E9D5C4BFA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бизнес-плана (светло-зеленое оформление, широкоэкранный формат)</Template>
  <TotalTime>24</TotalTime>
  <Words>294</Words>
  <Application>Microsoft Office PowerPoint</Application>
  <PresentationFormat>Широкоэкранный</PresentationFormat>
  <Paragraphs>67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Verdana</vt:lpstr>
      <vt:lpstr>Wingdings 3</vt:lpstr>
      <vt:lpstr>Ион</vt:lpstr>
      <vt:lpstr>Тестування Google slides</vt:lpstr>
      <vt:lpstr>Варіант 10</vt:lpstr>
      <vt:lpstr>План</vt:lpstr>
      <vt:lpstr>Functional Testing </vt:lpstr>
      <vt:lpstr>Functional Testing</vt:lpstr>
      <vt:lpstr>Functional Testing</vt:lpstr>
      <vt:lpstr>Non-functional: UI/UX Testing</vt:lpstr>
      <vt:lpstr>Non-functional: Performance Testing</vt:lpstr>
      <vt:lpstr>Positive Testing</vt:lpstr>
      <vt:lpstr>Negative Testing</vt:lpstr>
      <vt:lpstr>Висновок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Google slides</dc:title>
  <dc:creator>Vlad Panevnyk</dc:creator>
  <cp:keywords/>
  <cp:lastModifiedBy>Vlad Panevnyk</cp:lastModifiedBy>
  <cp:revision>3</cp:revision>
  <cp:lastPrinted>2012-08-15T21:38:02Z</cp:lastPrinted>
  <dcterms:created xsi:type="dcterms:W3CDTF">2016-05-18T19:40:09Z</dcterms:created>
  <dcterms:modified xsi:type="dcterms:W3CDTF">2016-05-18T20:04:09Z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