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38D"/>
    <a:srgbClr val="079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iz Fideles Soares" userId="20df293450591011" providerId="LiveId" clId="{D7CCD308-C1F4-4C01-B0AA-E6BC37A27C6E}"/>
    <pc:docChg chg="modSld">
      <pc:chgData name="André Luiz Fideles Soares" userId="20df293450591011" providerId="LiveId" clId="{D7CCD308-C1F4-4C01-B0AA-E6BC37A27C6E}" dt="2025-05-26T12:31:31.405" v="2" actId="1076"/>
      <pc:docMkLst>
        <pc:docMk/>
      </pc:docMkLst>
      <pc:sldChg chg="addSp modSp mod">
        <pc:chgData name="André Luiz Fideles Soares" userId="20df293450591011" providerId="LiveId" clId="{D7CCD308-C1F4-4C01-B0AA-E6BC37A27C6E}" dt="2025-05-26T12:31:31.405" v="2" actId="1076"/>
        <pc:sldMkLst>
          <pc:docMk/>
          <pc:sldMk cId="3372187757" sldId="256"/>
        </pc:sldMkLst>
        <pc:picChg chg="add mod">
          <ac:chgData name="André Luiz Fideles Soares" userId="20df293450591011" providerId="LiveId" clId="{D7CCD308-C1F4-4C01-B0AA-E6BC37A27C6E}" dt="2025-05-26T12:31:31.405" v="2" actId="1076"/>
          <ac:picMkLst>
            <pc:docMk/>
            <pc:sldMk cId="3372187757" sldId="256"/>
            <ac:picMk id="4" creationId="{06B088C5-D02E-268D-D04E-3316C36D0A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8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8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8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1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EDCAF2-E7BC-867A-F706-543684CE5A8B}"/>
              </a:ext>
            </a:extLst>
          </p:cNvPr>
          <p:cNvSpPr txBox="1"/>
          <p:nvPr/>
        </p:nvSpPr>
        <p:spPr>
          <a:xfrm>
            <a:off x="8652507" y="1358671"/>
            <a:ext cx="2843711" cy="1493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3600" cap="all" spc="30" dirty="0" err="1">
                <a:latin typeface="+mj-lt"/>
                <a:ea typeface="+mj-ea"/>
                <a:cs typeface="+mj-cs"/>
              </a:rPr>
              <a:t>Introdução</a:t>
            </a:r>
            <a:r>
              <a:rPr lang="en-US" sz="3600" cap="all" spc="30" dirty="0">
                <a:latin typeface="+mj-lt"/>
                <a:ea typeface="+mj-ea"/>
                <a:cs typeface="+mj-cs"/>
              </a:rPr>
              <a:t> e </a:t>
            </a:r>
            <a:r>
              <a:rPr lang="en-US" sz="3600" cap="all" spc="30" dirty="0" err="1">
                <a:latin typeface="+mj-lt"/>
                <a:ea typeface="+mj-ea"/>
                <a:cs typeface="+mj-cs"/>
              </a:rPr>
              <a:t>Objetivo</a:t>
            </a:r>
            <a:endParaRPr lang="en-US" sz="3600" cap="all" spc="3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Diagrama&#10;&#10;O conteúdo gerado por IA pode estar incorreto.">
            <a:extLst>
              <a:ext uri="{FF2B5EF4-FFF2-40B4-BE49-F238E27FC236}">
                <a16:creationId xmlns:a16="http://schemas.microsoft.com/office/drawing/2014/main" id="{F9922591-9B03-DD34-89B7-3A92E83649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79D56">
                <a:tint val="45000"/>
                <a:satMod val="400000"/>
              </a:srgbClr>
            </a:duotone>
          </a:blip>
          <a:srcRect l="6021" r="-1" b="-1"/>
          <a:stretch>
            <a:fillRect/>
          </a:stretch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323FE5-78D2-2692-83FA-6A93B5CB28FF}"/>
              </a:ext>
            </a:extLst>
          </p:cNvPr>
          <p:cNvSpPr txBox="1"/>
          <p:nvPr/>
        </p:nvSpPr>
        <p:spPr>
          <a:xfrm>
            <a:off x="8652509" y="3359338"/>
            <a:ext cx="2843711" cy="286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comentários</a:t>
            </a:r>
            <a:r>
              <a:rPr lang="en-US" dirty="0"/>
              <a:t> NPS da MRV e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 com </a:t>
            </a:r>
            <a:r>
              <a:rPr lang="en-US" dirty="0" err="1"/>
              <a:t>concorrentes</a:t>
            </a:r>
            <a:r>
              <a:rPr lang="en-US" dirty="0"/>
              <a:t>, com </a:t>
            </a:r>
            <a:r>
              <a:rPr lang="en-US" dirty="0" err="1"/>
              <a:t>foco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 </a:t>
            </a:r>
            <a:r>
              <a:rPr lang="en-US" dirty="0" err="1"/>
              <a:t>percebida</a:t>
            </a:r>
            <a:r>
              <a:rPr lang="en-US" dirty="0"/>
              <a:t> e </a:t>
            </a:r>
            <a:r>
              <a:rPr lang="en-US" dirty="0" err="1"/>
              <a:t>oportunidades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B088C5-D02E-268D-D04E-3316C36D0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962" y="114006"/>
            <a:ext cx="1828800" cy="6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D38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4CC59-B6C2-BB7C-8A7A-4A0CC0D6D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NPS da MRV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0040D0-FF06-7454-8FCF-44B507CB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689123"/>
            <a:ext cx="6991776" cy="194854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Principais insights das perguntas 1.1 a 1.5: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Áreas de lazer com muitas críticas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Atendimento e cobrança como queixas recorrentes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Expectativas frustradas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Destaques positivos: localização, organização e estrutura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52FA2-6F82-486B-16B2-0C1B6C31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Produtos da Direcional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A454F3-9973-637E-9B67-1BE8454D6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367" y="436735"/>
            <a:ext cx="10691265" cy="373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 empreendimentos analisados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Gráficos: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Distribuição de quartos (maioria com 2 quartos)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Distribuição da área útil (média de 53,6 m²)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3" descr="grafico_quart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2906486"/>
            <a:ext cx="5120640" cy="3200400"/>
          </a:xfrm>
          <a:prstGeom prst="rect">
            <a:avLst/>
          </a:prstGeom>
        </p:spPr>
      </p:pic>
      <p:pic>
        <p:nvPicPr>
          <p:cNvPr id="6" name="Picture 4" descr="grafico_are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09" y="2906486"/>
            <a:ext cx="51206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C1039-5888-10DD-C0D2-AAC8F7CF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MRV x Direcional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8B60553-6066-4A7C-6EBA-8FD9B814B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342169"/>
              </p:ext>
            </p:extLst>
          </p:nvPr>
        </p:nvGraphicFramePr>
        <p:xfrm>
          <a:off x="750094" y="2221992"/>
          <a:ext cx="10691811" cy="1828800"/>
        </p:xfrm>
        <a:graphic>
          <a:graphicData uri="http://schemas.openxmlformats.org/drawingml/2006/table">
            <a:tbl>
              <a:tblPr/>
              <a:tblGrid>
                <a:gridCol w="3563937">
                  <a:extLst>
                    <a:ext uri="{9D8B030D-6E8A-4147-A177-3AD203B41FA5}">
                      <a16:colId xmlns:a16="http://schemas.microsoft.com/office/drawing/2014/main" val="3701811579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4062321882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306308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/>
                        <a:t>Métrica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MRV (NPS)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Direcional (Scraping)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214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Média de Quartos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estimada: 2-3 (por texto)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2.38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72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Média de Área Útil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não especificado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53,6 m²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04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Reclamações comuns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Execução, cobrança, atendimento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Não aplicável (sem sentimento)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0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Foco em lazer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Sim (prometido), mas com falhas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Pouco destaque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2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62600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142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Apresentação do PowerPoint</vt:lpstr>
      <vt:lpstr>Análise NPS da MRV</vt:lpstr>
      <vt:lpstr>Produtos da Direcional</vt:lpstr>
      <vt:lpstr>Comparativo MRV x Direcional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Luiz Fideles Soares</dc:creator>
  <cp:lastModifiedBy>André Luiz Fideles Soares</cp:lastModifiedBy>
  <cp:revision>1</cp:revision>
  <dcterms:created xsi:type="dcterms:W3CDTF">2025-05-25T14:46:24Z</dcterms:created>
  <dcterms:modified xsi:type="dcterms:W3CDTF">2025-05-26T12:31:33Z</dcterms:modified>
</cp:coreProperties>
</file>