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Executivo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Análise comparativa entre MRV, Direcional e Cury com base nos comentários NPS e dados de empreendimentos públicos.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Extração de dados NPS MRV</a:t>
            </a:r>
          </a:p>
          <a:p>
            <a:r>
              <a:t>• Web Scraping dos sites da Direcional e Cury</a:t>
            </a:r>
          </a:p>
          <a:p>
            <a:r>
              <a:t>• Classificação de sentimentos</a:t>
            </a:r>
          </a:p>
          <a:p>
            <a:r>
              <a:t>• Criação de gráficos comparativos</a:t>
            </a:r>
          </a:p>
          <a:p>
            <a:r>
              <a:t>• Conclusão executiva com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Reclamações - MRV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Acabamento</a:t>
            </a:r>
          </a:p>
          <a:p>
            <a:r>
              <a:t>• Atendimento</a:t>
            </a:r>
          </a:p>
          <a:p>
            <a:r>
              <a:t>• Atraso na entrega</a:t>
            </a:r>
          </a:p>
          <a:p>
            <a:r>
              <a:t>• Estrutura</a:t>
            </a:r>
          </a:p>
          <a:p>
            <a:r>
              <a:t>• Área de lazer</a:t>
            </a:r>
          </a:p>
          <a:p/>
          <a:p>
            <a:r>
              <a:t>Fonte: Análise de sentimentos sobre 1.000 comentários NPS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Comparativo: Quartos por Empreendimento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MRV: Predomínio de 2 quartos</a:t>
            </a:r>
          </a:p>
          <a:p>
            <a:r>
              <a:t>Direcional: Maior foco em 3 quartos</a:t>
            </a:r>
          </a:p>
          <a:p>
            <a:r>
              <a:t>Cury: Mistura entre 2 e 3 quartos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Comparativo: Tamanho Médio (m²)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MRV: 45-55 m²</a:t>
            </a:r>
          </a:p>
          <a:p>
            <a:r>
              <a:t>Direcional: 55-65 m²</a:t>
            </a:r>
          </a:p>
          <a:p>
            <a:r>
              <a:t>Cury: 47-60 m²</a:t>
            </a:r>
          </a:p>
          <a:p/>
          <a:p>
            <a:r>
              <a:t>Direcional oferece maior espaço médio por unidade.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Comparativo: Localização e Infraestrutura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Direcional: foco em lazer completo e localização privilegiada</a:t>
            </a:r>
          </a:p>
          <a:p>
            <a:r>
              <a:t>• Cury: muitos projetos em SP com áreas comuns boas</a:t>
            </a:r>
          </a:p>
          <a:p>
            <a:r>
              <a:t>• MRV: percepção negativa sobre acabamento e entrega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Diferenciais por Construtora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MRV: Alta capilaridade, mas críticas sobre padrão de acabamento</a:t>
            </a:r>
          </a:p>
          <a:p>
            <a:r>
              <a:t>• Direcional: Imagem mais premium, foco em experiência</a:t>
            </a:r>
          </a:p>
          <a:p>
            <a:r>
              <a:t>• Cury: Boa presença em SP, equilíbrio entre custo e benefício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Direcional se destaca em percepção de valor</a:t>
            </a:r>
          </a:p>
          <a:p>
            <a:r>
              <a:t>• MRV precisa reforçar experiência do cliente</a:t>
            </a:r>
          </a:p>
          <a:p>
            <a:r>
              <a:t>• Cury tem boa colocação, mas pouca diferenciação</a:t>
            </a:r>
          </a:p>
          <a:p/>
          <a:p>
            <a:r>
              <a:t>Recomenda-se: ouvir feedbacks, reforçar pós-venda e elevar percepção de qualidade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