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C5240-0EB6-0B8F-6FE6-EB12C916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62089F-1971-0714-570A-B072F3B0D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8123F8-E92C-2578-0364-14E55677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069-4300-4E16-99E0-961D96B6EE5B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DC6ECB-9627-F2B0-05EE-5F2EF00F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ADB1A-B960-75D3-291F-7A80EE46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0E2-37DB-4C03-9227-7D7D12FFA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73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40CC1-1C26-D4EF-087E-F27B5A84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DBAFB5-9076-3281-C274-0064FB500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D6EFC6-C390-BC1F-8420-940C9A35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069-4300-4E16-99E0-961D96B6EE5B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45B84-7C50-48E8-2805-5AE826AA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2867C7-267E-AAF1-CCDF-39F98761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0E2-37DB-4C03-9227-7D7D12FFA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0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0D7523-0FA4-DB63-D1AA-7CD4F9C92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7FECD7-E207-3790-749E-66E13026A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A42C82-DEC3-C26B-9FA7-D66DB092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069-4300-4E16-99E0-961D96B6EE5B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7FB2E7-8ACA-14EB-9FE3-9F91BAA4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287F52-3C1A-1A82-C774-FFF5DAAE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0E2-37DB-4C03-9227-7D7D12FFA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80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DF217-237D-5DC1-1F95-56E26CF9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4C5D1-57B6-3C65-66E1-6526B94B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4D80C-C051-D7F8-9CEB-E32F43A1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069-4300-4E16-99E0-961D96B6EE5B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854861-3DDD-4269-A93C-06A665B9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36B16-7ED5-FDD8-2BF0-5E81A922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0E2-37DB-4C03-9227-7D7D12FFA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48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76C25-A94A-F424-55EB-CD6A328D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48FF49-5E8D-3252-4242-59CA4AC6E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C8F3A0-F1C7-B38A-5121-03C91AF3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069-4300-4E16-99E0-961D96B6EE5B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901CE1-FAF3-438F-7799-CEE815FC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0938F0-3594-B1D3-83AB-8AD69578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0E2-37DB-4C03-9227-7D7D12FFA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5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D2B99-A1B9-D2AB-3F8C-A1AC0DCF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22843B-831F-D38F-ACA0-F206267BD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2B542E-603B-322C-9CA7-D86EE6D43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7565DE-84DC-6B40-055F-C6497B09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069-4300-4E16-99E0-961D96B6EE5B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BD626F-4BC9-6886-4E6E-D29A6AA4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4FF6B-3F5B-617C-9BF6-66D5DC86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0E2-37DB-4C03-9227-7D7D12FFA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19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A5253-638E-DE30-F0BB-754272E6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487A8B-7442-A9FC-F651-D7B88DD76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E19975-3116-15D1-A358-A710B1944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18786F-543F-A74A-343F-13CC4D13A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3EA39-1501-16FF-8E2E-8346C1D85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64959C-6826-1552-4A60-3DDD9A32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069-4300-4E16-99E0-961D96B6EE5B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928043-D776-69C0-6CC8-0EA76D65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553366-AE56-59E0-DD68-48FD5229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0E2-37DB-4C03-9227-7D7D12FFA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9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C7FC2-B7F8-0B9F-0B17-9932502D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0998AAD-41E1-042A-EF49-A42B9E86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069-4300-4E16-99E0-961D96B6EE5B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9531E0-256D-0ED8-8585-C4ED7A86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383EE9-5269-9E86-7570-68D0D6D1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0E2-37DB-4C03-9227-7D7D12FFA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12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33F22F-F570-F62D-5176-26D245D4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069-4300-4E16-99E0-961D96B6EE5B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CF4D10-03C1-9A7D-CADA-4F463715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26C892-75D2-5DFC-CAF5-B0EA8B4E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0E2-37DB-4C03-9227-7D7D12FFA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0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2768F-CAB1-5901-5F27-9B37FEFF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78C73-CA24-A058-C55E-1326C0DF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BE75E2-D586-E2A6-6FE9-FA1810908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A0B3B1-6CD0-CBF4-CF87-6E85EF25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069-4300-4E16-99E0-961D96B6EE5B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9C7FE8-B523-790A-92B1-C4FF8CAC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A5C03E-0145-86D5-07B3-A0B0015D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0E2-37DB-4C03-9227-7D7D12FFA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01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45E99-02FC-C8A5-FA08-8E671F17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4C0CB8-3E07-A968-DCC5-9C253EF31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550E4E-B80C-59A0-0B11-9B8A4735E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3518B3-B5E1-E351-6C31-1BE7AC2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0069-4300-4E16-99E0-961D96B6EE5B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A93CC5-821C-623D-9313-C86EC8E9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B537F8-1187-3866-C55F-C4467D09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550E2-37DB-4C03-9227-7D7D12FFA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4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7F9B9F-A018-2EF0-D45A-4EA9087A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6D4B4B-1F46-B731-E14C-5D8187A26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A676B-E032-B3E1-240C-643652EE3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D80069-4300-4E16-99E0-961D96B6EE5B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0A3AD9-357D-8318-4A32-E58B93356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F47F0B-4399-1C90-C617-A08047808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1550E2-37DB-4C03-9227-7D7D12FFA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5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D9C4BD1-1ED3-B924-C6EC-92732D90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40629" cy="17693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B697A9D-4D22-491B-A727-75AA3675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9306"/>
            <a:ext cx="3940629" cy="6336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1910CF-19C2-775A-F0AD-6E7BE30DB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629" y="0"/>
            <a:ext cx="3940629" cy="142229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1A98676-A009-4EDA-52DA-709F7166E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0629" y="1422294"/>
            <a:ext cx="3940629" cy="1803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7450D52-CD6F-3647-F35F-FF684C5B8E7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46195"/>
          <a:stretch/>
        </p:blipFill>
        <p:spPr>
          <a:xfrm>
            <a:off x="7881258" y="1"/>
            <a:ext cx="4314822" cy="107768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45A2492-F33C-C4F6-11A6-71AD60EB27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1258" y="1077687"/>
            <a:ext cx="3854103" cy="130997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ADFAB51-331D-78A6-89A7-804C252F0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387661"/>
            <a:ext cx="4071257" cy="185399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70F07E5-3AA1-8661-913B-D53D0BB049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1257" y="3225815"/>
            <a:ext cx="3854103" cy="186714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681E0A5-FDB5-CDB6-B515-50730493A0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1258" y="2402964"/>
            <a:ext cx="3842657" cy="80690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70A886F-0633-452B-DA06-9AEEA047F8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5360" y="3225171"/>
            <a:ext cx="3842656" cy="105277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5C13CD7A-78C2-A866-A0FE-38BCA8EEC9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" y="4230220"/>
            <a:ext cx="3799114" cy="162109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8D1CC0D1-AB4C-0CCC-80D1-D4E175572C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" y="5851319"/>
            <a:ext cx="3799113" cy="100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27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Luiz Fideles Soares</dc:creator>
  <cp:lastModifiedBy>André Luiz Fideles Soares</cp:lastModifiedBy>
  <cp:revision>1</cp:revision>
  <dcterms:created xsi:type="dcterms:W3CDTF">2025-05-25T02:31:20Z</dcterms:created>
  <dcterms:modified xsi:type="dcterms:W3CDTF">2025-05-25T02:53:00Z</dcterms:modified>
</cp:coreProperties>
</file>