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Análise de Produto – MRV vs Concorrência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Objetivo: Analisar comentários NPS da MRV e comparar produtos com concorrentes, com foco em qualidade percebida e oportunidades de melhoria.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Resumo NPS – MRV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Áreas de lazer são criticadas por não serem entregues como prometido.</a:t>
            </a:r>
          </a:p>
          <a:p>
            <a:r>
              <a:t>• Reclamações recorrentes sobre atendimento e cobranças inesperadas.</a:t>
            </a:r>
          </a:p>
          <a:p>
            <a:r>
              <a:t>• Clientes frustrados com qualidade da execução e infiltrações.</a:t>
            </a:r>
          </a:p>
          <a:p>
            <a:r>
              <a:t>• Aspectos positivos: localização, estrutura do condomínio e organização.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Análise de Produto – Direcional Engenharia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Total de empreendimentos analisados: 8</a:t>
            </a:r>
          </a:p>
          <a:p>
            <a:r>
              <a:t>• Quartos mais ofertados: 2 quartos</a:t>
            </a:r>
          </a:p>
          <a:p>
            <a:r>
              <a:t>• Média de área útil: 53,6 m²</a:t>
            </a:r>
          </a:p>
          <a:p>
            <a:r>
              <a:t>• Empreendimentos com perfil compacto e funcional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Comparativo – MRV x Direcional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| Métrica                 | MRV (NPS)                        | Direcional (Scraping)   |</a:t>
            </a:r>
          </a:p>
          <a:p>
            <a:r>
              <a:t>|-------------------------|----------------------------------|--------------------------|</a:t>
            </a:r>
          </a:p>
          <a:p>
            <a:r>
              <a:t>| Média de Quartos        | Estimada: 2-3 (por sentimento)   | 2,38                     |</a:t>
            </a:r>
          </a:p>
          <a:p>
            <a:r>
              <a:t>| Média de Área Útil      | Não especificada                 | 53,6 m²                  |</a:t>
            </a:r>
          </a:p>
          <a:p>
            <a:r>
              <a:t>| Reclamações comuns      | Execução, cobrança, atendimento  | Não avaliado (sem NPS)   |</a:t>
            </a:r>
          </a:p>
          <a:p>
            <a:r>
              <a:t>| Destaque em lazer       | Prometido, mas criticado         | Menor foco               |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Conclusões e Recomendações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MRV:</a:t>
            </a:r>
          </a:p>
          <a:p>
            <a:r>
              <a:t>  - Melhorar execução e entrega de itens prometidos.</a:t>
            </a:r>
          </a:p>
          <a:p>
            <a:r>
              <a:t>  - Investir em atendimento e comunicação com cliente.</a:t>
            </a:r>
          </a:p>
          <a:p>
            <a:r>
              <a:t>  - Reduzir atritos financeiros no processo de compra.</a:t>
            </a:r>
          </a:p>
          <a:p/>
          <a:p>
            <a:r>
              <a:t>• Direcional:</a:t>
            </a:r>
          </a:p>
          <a:p>
            <a:r>
              <a:t>  - Perfil de produto funcional e compacto está bem definido.</a:t>
            </a:r>
          </a:p>
          <a:p>
            <a:r>
              <a:t>  - Oportunidade de reforçar itens de lazer e diferenciação em novos empreendimentos.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