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0" d="100"/>
          <a:sy n="70" d="100"/>
        </p:scale>
        <p:origin x="1810" y="2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dré Luiz Fideles Soares" userId="20df293450591011" providerId="LiveId" clId="{E7C0C846-7CB6-47E9-A989-C270C093739D}"/>
    <pc:docChg chg="custSel modSld">
      <pc:chgData name="André Luiz Fideles Soares" userId="20df293450591011" providerId="LiveId" clId="{E7C0C846-7CB6-47E9-A989-C270C093739D}" dt="2025-05-25T14:59:58.911" v="0" actId="21"/>
      <pc:docMkLst>
        <pc:docMk/>
      </pc:docMkLst>
      <pc:sldChg chg="delSp mod">
        <pc:chgData name="André Luiz Fideles Soares" userId="20df293450591011" providerId="LiveId" clId="{E7C0C846-7CB6-47E9-A989-C270C093739D}" dt="2025-05-25T14:59:58.911" v="0" actId="21"/>
        <pc:sldMkLst>
          <pc:docMk/>
          <pc:sldMk cId="0" sldId="258"/>
        </pc:sldMkLst>
        <pc:picChg chg="del">
          <ac:chgData name="André Luiz Fideles Soares" userId="20df293450591011" providerId="LiveId" clId="{E7C0C846-7CB6-47E9-A989-C270C093739D}" dt="2025-05-25T14:59:58.911" v="0" actId="21"/>
          <ac:picMkLst>
            <pc:docMk/>
            <pc:sldMk cId="0" sldId="258"/>
            <ac:picMk id="4" creationId="{00000000-0000-0000-0000-000000000000}"/>
          </ac:picMkLst>
        </pc:picChg>
        <pc:picChg chg="del">
          <ac:chgData name="André Luiz Fideles Soares" userId="20df293450591011" providerId="LiveId" clId="{E7C0C846-7CB6-47E9-A989-C270C093739D}" dt="2025-05-25T14:59:58.911" v="0" actId="21"/>
          <ac:picMkLst>
            <pc:docMk/>
            <pc:sldMk cId="0" sldId="258"/>
            <ac:picMk id="5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de Produto – MRV vs Concorrência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Objetivo: Analisar comentários NPS da MRV e comparar produtos com concorrentes, com foco em qualidade percebida e oportunidades de melhoria.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Resumo NPS – MRV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Áreas de lazer são criticadas por não serem entregues como prometido.</a:t>
            </a:r>
          </a:p>
          <a:p>
            <a:r>
              <a:t>• Reclamações recorrentes sobre atendimento e cobranças inesperadas.</a:t>
            </a:r>
          </a:p>
          <a:p>
            <a:r>
              <a:t>• Clientes frustrados com qualidade da execução e infiltrações.</a:t>
            </a:r>
          </a:p>
          <a:p>
            <a:r>
              <a:t>• Aspectos positivos: localização, estrutura do condomínio e organização.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Análise de Produto – Direcional Engenharia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de empreendimentos analisados: 8</a:t>
            </a:r>
          </a:p>
          <a:p>
            <a:r>
              <a:t>• Quartos mais ofertados: 2 quartos</a:t>
            </a:r>
          </a:p>
          <a:p>
            <a:r>
              <a:t>• Média de área útil: 53,6 m²</a:t>
            </a:r>
          </a:p>
          <a:p>
            <a:r>
              <a:t>• Empreendimentos com perfil compacto e funcional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Comparativo – MRV x Direcional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| Métrica                 | MRV (NPS)                        | Direcional (Scraping)   |</a:t>
            </a:r>
          </a:p>
          <a:p>
            <a:r>
              <a:t>|-------------------------|----------------------------------|--------------------------|</a:t>
            </a:r>
          </a:p>
          <a:p>
            <a:r>
              <a:t>| Média de Quartos        | Estimada: 2-3 (por sentimento)   | 2,38                     |</a:t>
            </a:r>
          </a:p>
          <a:p>
            <a:r>
              <a:t>| Média de Área Útil      | Não especificada                 | 53,6 m²                  |</a:t>
            </a:r>
          </a:p>
          <a:p>
            <a:r>
              <a:t>| Reclamações comuns      | Execução, cobrança, atendimento  | Não avaliado (sem NPS)   |</a:t>
            </a:r>
          </a:p>
          <a:p>
            <a:r>
              <a:t>| Destaque em lazer       | Prometido, mas criticado         | Menor foco               |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Conclusões e Recomendações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MRV:</a:t>
            </a:r>
          </a:p>
          <a:p>
            <a:r>
              <a:t>  - Melhorar execução e entrega de itens prometidos.</a:t>
            </a:r>
          </a:p>
          <a:p>
            <a:r>
              <a:t>  - Investir em atendimento e comunicação com cliente.</a:t>
            </a:r>
          </a:p>
          <a:p>
            <a:r>
              <a:t>  - Reduzir atritos financeiros no processo de compra.</a:t>
            </a:r>
          </a:p>
          <a:p>
            <a:endParaRPr/>
          </a:p>
          <a:p>
            <a:r>
              <a:t>• Direcional:</a:t>
            </a:r>
          </a:p>
          <a:p>
            <a:r>
              <a:t>  - Perfil de produto funcional e compacto está bem definido.</a:t>
            </a:r>
          </a:p>
          <a:p>
            <a:r>
              <a:t>  - Oportunidade de reforçar itens de lazer e diferenciação em novos empreendimentos.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254</Words>
  <Application>Microsoft Office PowerPoint</Application>
  <PresentationFormat>Apresentação na tela (4:3)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Análise de Produto – MRV vs Concorrência</vt:lpstr>
      <vt:lpstr>Resumo NPS – MRV</vt:lpstr>
      <vt:lpstr>Análise de Produto – Direcional Engenharia</vt:lpstr>
      <vt:lpstr>Comparativo – MRV x Direcional</vt:lpstr>
      <vt:lpstr>Conclusões e Recomendações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André Luiz Fideles Soares</cp:lastModifiedBy>
  <cp:revision>1</cp:revision>
  <dcterms:created xsi:type="dcterms:W3CDTF">2013-01-27T09:14:16Z</dcterms:created>
  <dcterms:modified xsi:type="dcterms:W3CDTF">2025-05-25T15:00:00Z</dcterms:modified>
  <cp:category/>
</cp:coreProperties>
</file>