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1" r:id="rId12"/>
    <p:sldId id="258" r:id="rId13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37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5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17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7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898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15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677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5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424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06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597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3757-8D16-4856-984A-51A7B245D16B}" type="datetimeFigureOut">
              <a:rPr lang="es-CO" smtClean="0"/>
              <a:t>17/05/2015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0AAA-B372-41C8-8CAD-D86B0ACFA8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0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-36512" y="7048"/>
            <a:ext cx="9180512" cy="5136452"/>
            <a:chOff x="-36512" y="7048"/>
            <a:chExt cx="9180512" cy="513645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7048"/>
              <a:ext cx="9180512" cy="5136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4 Grupo"/>
            <p:cNvGrpSpPr/>
            <p:nvPr/>
          </p:nvGrpSpPr>
          <p:grpSpPr>
            <a:xfrm>
              <a:off x="170236" y="3363838"/>
              <a:ext cx="1449436" cy="1449452"/>
              <a:chOff x="170236" y="3363838"/>
              <a:chExt cx="1449436" cy="1449452"/>
            </a:xfrm>
          </p:grpSpPr>
          <p:pic>
            <p:nvPicPr>
              <p:cNvPr id="1030" name="Picture 6" descr="http://static1.squarespace.com/static/54d12b4de4b02f3989468d9c/t/54d12feee4b032ab36c2d360/1429844680918/?format=1500w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252" y="3363838"/>
                <a:ext cx="1115404" cy="1110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3 CuadroTexto"/>
              <p:cNvSpPr txBox="1"/>
              <p:nvPr/>
            </p:nvSpPr>
            <p:spPr>
              <a:xfrm>
                <a:off x="170236" y="4443958"/>
                <a:ext cx="1449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b="1" dirty="0" smtClean="0">
                    <a:solidFill>
                      <a:schemeClr val="bg1"/>
                    </a:solidFill>
                    <a:latin typeface="Gotham Bold" panose="02000803030000020004" pitchFamily="2" charset="0"/>
                  </a:rPr>
                  <a:t>Hackathon</a:t>
                </a:r>
                <a:endParaRPr lang="es-CO" b="1" dirty="0">
                  <a:solidFill>
                    <a:schemeClr val="bg1"/>
                  </a:solidFill>
                  <a:latin typeface="Gotham Bold" panose="0200080303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8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22200" y="0"/>
            <a:ext cx="9166200" cy="5143500"/>
            <a:chOff x="-22200" y="0"/>
            <a:chExt cx="9166200" cy="5143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037"/>
            <a:stretch/>
          </p:blipFill>
          <p:spPr bwMode="auto">
            <a:xfrm>
              <a:off x="-22200" y="0"/>
              <a:ext cx="1918734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534" y="0"/>
              <a:ext cx="7247466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01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1" y="3532"/>
            <a:ext cx="9137719" cy="5139967"/>
            <a:chOff x="-1" y="3532"/>
            <a:chExt cx="9137719" cy="51399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3532"/>
              <a:ext cx="9137719" cy="5139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http://static1.squarespace.com/static/54d12b4de4b02f3989468d9c/t/54d12feee4b032ab36c2d360/1429844680918/?format=1500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52" y="3363838"/>
              <a:ext cx="1115404" cy="1110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170236" y="4443958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 smtClean="0">
                  <a:solidFill>
                    <a:srgbClr val="33495E"/>
                  </a:solidFill>
                  <a:latin typeface="Gotham Bold" panose="02000803030000020004" pitchFamily="2" charset="0"/>
                </a:rPr>
                <a:t>Hackathon</a:t>
              </a:r>
              <a:endParaRPr lang="es-CO" b="1" dirty="0">
                <a:solidFill>
                  <a:srgbClr val="33495E"/>
                </a:solidFill>
                <a:latin typeface="Gotham Bold" panose="02000803030000020004" pitchFamily="2" charset="0"/>
              </a:endParaRP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3132542" y="195486"/>
            <a:ext cx="3959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200" b="1" dirty="0" smtClean="0">
                <a:latin typeface="Gotham Black" panose="02000603040000020004" pitchFamily="2" charset="0"/>
              </a:rPr>
              <a:t>EQUIPO</a:t>
            </a:r>
            <a:endParaRPr lang="es-CO" sz="7200" b="1" dirty="0">
              <a:latin typeface="Gotham Black" panose="02000603040000020004" pitchFamily="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95736" y="1779662"/>
            <a:ext cx="45191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latin typeface="Gotham Black" panose="02000603040000020004" pitchFamily="2" charset="0"/>
              </a:rPr>
              <a:t>Andrés González</a:t>
            </a:r>
          </a:p>
          <a:p>
            <a:r>
              <a:rPr lang="es-CO" sz="3600" b="1" dirty="0" smtClean="0">
                <a:latin typeface="Gotham Black" panose="02000603040000020004" pitchFamily="2" charset="0"/>
              </a:rPr>
              <a:t>Juan Grisales</a:t>
            </a:r>
          </a:p>
          <a:p>
            <a:r>
              <a:rPr lang="es-CO" sz="3600" b="1" dirty="0" smtClean="0">
                <a:latin typeface="Gotham Black" panose="02000603040000020004" pitchFamily="2" charset="0"/>
              </a:rPr>
              <a:t>Alejandro Herreño</a:t>
            </a:r>
            <a:endParaRPr lang="es-CO" sz="3600" b="1" dirty="0">
              <a:latin typeface="Gotham Black" panose="02000603040000020004" pitchFamily="2" charset="0"/>
            </a:endParaRPr>
          </a:p>
        </p:txBody>
      </p:sp>
      <p:pic>
        <p:nvPicPr>
          <p:cNvPr id="3074" name="Picture 2" descr="C:\Users\juandavidgrisales\Downloads\IMG_20150516_14554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72" y="1570340"/>
            <a:ext cx="1993196" cy="26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4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1" y="3532"/>
            <a:ext cx="9137719" cy="5139967"/>
            <a:chOff x="-1" y="3532"/>
            <a:chExt cx="9137719" cy="51399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3532"/>
              <a:ext cx="9137719" cy="5139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http://static1.squarespace.com/static/54d12b4de4b02f3989468d9c/t/54d12feee4b032ab36c2d360/1429844680918/?format=1500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52" y="3363838"/>
              <a:ext cx="1115404" cy="1110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170236" y="4443958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 smtClean="0">
                  <a:solidFill>
                    <a:srgbClr val="33495E"/>
                  </a:solidFill>
                  <a:latin typeface="Gotham Bold" panose="02000803030000020004" pitchFamily="2" charset="0"/>
                </a:rPr>
                <a:t>Hackathon</a:t>
              </a:r>
              <a:endParaRPr lang="es-CO" b="1" dirty="0">
                <a:solidFill>
                  <a:srgbClr val="33495E"/>
                </a:solidFill>
                <a:latin typeface="Gotham Bold" panose="02000803030000020004" pitchFamily="2" charset="0"/>
              </a:endParaRPr>
            </a:p>
          </p:txBody>
        </p:sp>
      </p:grpSp>
      <p:sp>
        <p:nvSpPr>
          <p:cNvPr id="6" name="5 CuadroTexto"/>
          <p:cNvSpPr txBox="1"/>
          <p:nvPr/>
        </p:nvSpPr>
        <p:spPr>
          <a:xfrm>
            <a:off x="2699792" y="1851670"/>
            <a:ext cx="4604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200" b="1" dirty="0" smtClean="0">
                <a:latin typeface="Gotham Black" panose="02000603040000020004" pitchFamily="2" charset="0"/>
              </a:rPr>
              <a:t>GRACIAS</a:t>
            </a:r>
            <a:endParaRPr lang="es-CO" sz="7200" b="1" dirty="0"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1" y="3532"/>
            <a:ext cx="9137719" cy="5139967"/>
            <a:chOff x="-1" y="3532"/>
            <a:chExt cx="9137719" cy="51399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3532"/>
              <a:ext cx="9137719" cy="5139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http://static1.squarespace.com/static/54d12b4de4b02f3989468d9c/t/54d12feee4b032ab36c2d360/1429844680918/?format=1500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52" y="3363838"/>
              <a:ext cx="1115404" cy="1110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170236" y="4443958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 smtClean="0">
                  <a:solidFill>
                    <a:srgbClr val="33495E"/>
                  </a:solidFill>
                  <a:latin typeface="Gotham Bold" panose="02000803030000020004" pitchFamily="2" charset="0"/>
                </a:rPr>
                <a:t>Hackathon</a:t>
              </a:r>
              <a:endParaRPr lang="es-CO" b="1" dirty="0">
                <a:solidFill>
                  <a:srgbClr val="33495E"/>
                </a:solidFill>
                <a:latin typeface="Gotham Bold" panose="02000803030000020004" pitchFamily="2" charset="0"/>
              </a:endParaRP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2481546" y="195486"/>
            <a:ext cx="5628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200" b="1" dirty="0" smtClean="0">
                <a:latin typeface="Gotham Black" panose="02000603040000020004" pitchFamily="2" charset="0"/>
              </a:rPr>
              <a:t>CONTEXTO</a:t>
            </a:r>
            <a:endParaRPr lang="es-CO" sz="7200" b="1" dirty="0"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6281" y="3533"/>
            <a:ext cx="9137719" cy="5139967"/>
            <a:chOff x="-1" y="3532"/>
            <a:chExt cx="9137719" cy="51399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3532"/>
              <a:ext cx="9137719" cy="5139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http://static1.squarespace.com/static/54d12b4de4b02f3989468d9c/t/54d12feee4b032ab36c2d360/1429844680918/?format=1500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52" y="3363838"/>
              <a:ext cx="1115404" cy="1110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170236" y="4443958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 smtClean="0">
                  <a:solidFill>
                    <a:srgbClr val="33495E"/>
                  </a:solidFill>
                  <a:latin typeface="Gotham Bold" panose="02000803030000020004" pitchFamily="2" charset="0"/>
                </a:rPr>
                <a:t>Hackathon</a:t>
              </a:r>
              <a:endParaRPr lang="es-CO" b="1" dirty="0">
                <a:solidFill>
                  <a:srgbClr val="33495E"/>
                </a:solidFill>
                <a:latin typeface="Gotham Bold" panose="02000803030000020004" pitchFamily="2" charset="0"/>
              </a:endParaRP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2481546" y="195486"/>
            <a:ext cx="5258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200" b="1" dirty="0" smtClean="0">
                <a:latin typeface="Gotham Black" panose="02000603040000020004" pitchFamily="2" charset="0"/>
              </a:rPr>
              <a:t>USUARIOS</a:t>
            </a:r>
            <a:endParaRPr lang="es-CO" sz="7200" b="1" dirty="0">
              <a:latin typeface="Gotham Black" panose="02000603040000020004" pitchFamily="2" charset="0"/>
            </a:endParaRPr>
          </a:p>
        </p:txBody>
      </p:sp>
      <p:pic>
        <p:nvPicPr>
          <p:cNvPr id="4098" name="Picture 2" descr="D:\GoRehab\Plataforma\GoRehab-Fisio\img\man-pro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84304"/>
            <a:ext cx="1426641" cy="16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GoRehab\Plataforma\GoRehab-Fisio\img\therap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03390"/>
            <a:ext cx="1425666" cy="16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788024" y="3378354"/>
            <a:ext cx="186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Gotham Book" panose="02000603040000020004" pitchFamily="2" charset="0"/>
              </a:rPr>
              <a:t>Pacientes con discapacidad</a:t>
            </a:r>
            <a:endParaRPr lang="es-CO" dirty="0">
              <a:latin typeface="Gotham Book" panose="02000603040000020004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876256" y="33638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Gotham Book" panose="02000603040000020004" pitchFamily="2" charset="0"/>
              </a:rPr>
              <a:t>Fisioterapeutas</a:t>
            </a:r>
            <a:endParaRPr lang="es-CO" dirty="0">
              <a:latin typeface="Gotham Book" panose="02000603040000020004" pitchFamily="2" charset="0"/>
            </a:endParaRPr>
          </a:p>
        </p:txBody>
      </p:sp>
      <p:pic>
        <p:nvPicPr>
          <p:cNvPr id="4101" name="Picture 5" descr="Night View, Night, Hospital, Ligh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35646"/>
            <a:ext cx="2484348" cy="164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2339752" y="3365579"/>
            <a:ext cx="186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Gotham Book" panose="02000603040000020004" pitchFamily="2" charset="0"/>
              </a:rPr>
              <a:t>Hospitales</a:t>
            </a:r>
            <a:endParaRPr lang="es-CO" dirty="0">
              <a:latin typeface="Gotham Boo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1" y="3532"/>
            <a:ext cx="9137719" cy="5139967"/>
            <a:chOff x="-1" y="3532"/>
            <a:chExt cx="9137719" cy="51399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3532"/>
              <a:ext cx="9137719" cy="5139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http://static1.squarespace.com/static/54d12b4de4b02f3989468d9c/t/54d12feee4b032ab36c2d360/1429844680918/?format=1500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52" y="3363838"/>
              <a:ext cx="1115404" cy="1110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170236" y="4443958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 smtClean="0">
                  <a:solidFill>
                    <a:srgbClr val="33495E"/>
                  </a:solidFill>
                  <a:latin typeface="Gotham Bold" panose="02000803030000020004" pitchFamily="2" charset="0"/>
                </a:rPr>
                <a:t>Hackathon</a:t>
              </a:r>
              <a:endParaRPr lang="es-CO" b="1" dirty="0">
                <a:solidFill>
                  <a:srgbClr val="33495E"/>
                </a:solidFill>
                <a:latin typeface="Gotham Bold" panose="02000803030000020004" pitchFamily="2" charset="0"/>
              </a:endParaRP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2194227" y="195486"/>
            <a:ext cx="6122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200" b="1" dirty="0" smtClean="0">
                <a:latin typeface="Gotham Black" panose="02000603040000020004" pitchFamily="2" charset="0"/>
              </a:rPr>
              <a:t>PROPUESTA</a:t>
            </a:r>
            <a:endParaRPr lang="es-CO" sz="7200" b="1" dirty="0">
              <a:latin typeface="Gotham Black" panose="02000603040000020004" pitchFamily="2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22383"/>
            <a:ext cx="1440160" cy="201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763688" y="3858602"/>
            <a:ext cx="186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Gotham Book" panose="02000603040000020004" pitchFamily="2" charset="0"/>
              </a:rPr>
              <a:t>Análisis biomecánico</a:t>
            </a:r>
            <a:endParaRPr lang="es-CO" dirty="0">
              <a:latin typeface="Gotham Book" panose="02000603040000020004" pitchFamily="2" charset="0"/>
            </a:endParaRPr>
          </a:p>
        </p:txBody>
      </p:sp>
      <p:pic>
        <p:nvPicPr>
          <p:cNvPr id="5123" name="Picture 3" descr="http://img1.meristation.com/files/imagenes/general/kinect_2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5" y="1491630"/>
            <a:ext cx="1490771" cy="93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echswivel.com/wp-content/uploads/2015/03/leap-motion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39" y="2643758"/>
            <a:ext cx="1754989" cy="70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3934834" y="3867894"/>
            <a:ext cx="1861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Gotham Book" panose="02000603040000020004" pitchFamily="2" charset="0"/>
              </a:rPr>
              <a:t>Dispositivo captura de movimiento</a:t>
            </a:r>
            <a:endParaRPr lang="es-CO" dirty="0">
              <a:latin typeface="Gotham Book" panose="02000603040000020004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01218"/>
            <a:ext cx="2537376" cy="145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6599130" y="3867894"/>
            <a:ext cx="186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Gotham Book" panose="02000603040000020004" pitchFamily="2" charset="0"/>
              </a:rPr>
              <a:t>Plataforma</a:t>
            </a:r>
          </a:p>
        </p:txBody>
      </p:sp>
    </p:spTree>
    <p:extLst>
      <p:ext uri="{BB962C8B-B14F-4D97-AF65-F5344CB8AC3E}">
        <p14:creationId xmlns:p14="http://schemas.microsoft.com/office/powerpoint/2010/main" val="9090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1" y="3532"/>
            <a:ext cx="9137719" cy="5139967"/>
            <a:chOff x="-1" y="3532"/>
            <a:chExt cx="9137719" cy="51399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3532"/>
              <a:ext cx="9137719" cy="5139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http://static1.squarespace.com/static/54d12b4de4b02f3989468d9c/t/54d12feee4b032ab36c2d360/1429844680918/?format=1500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52" y="3363838"/>
              <a:ext cx="1115404" cy="1110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170236" y="4443958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 smtClean="0">
                  <a:solidFill>
                    <a:srgbClr val="33495E"/>
                  </a:solidFill>
                  <a:latin typeface="Gotham Bold" panose="02000803030000020004" pitchFamily="2" charset="0"/>
                </a:rPr>
                <a:t>Hackathon</a:t>
              </a:r>
              <a:endParaRPr lang="es-CO" b="1" dirty="0">
                <a:solidFill>
                  <a:srgbClr val="33495E"/>
                </a:solidFill>
                <a:latin typeface="Gotham Bold" panose="02000803030000020004" pitchFamily="2" charset="0"/>
              </a:endParaRP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2194227" y="195486"/>
            <a:ext cx="6575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 b="1" dirty="0" smtClean="0">
                <a:latin typeface="Gotham Black" panose="02000603040000020004" pitchFamily="2" charset="0"/>
              </a:rPr>
              <a:t>MONETIZACIÓN</a:t>
            </a:r>
            <a:endParaRPr lang="es-CO" sz="6000" b="1" dirty="0">
              <a:latin typeface="Gotham Black" panose="02000603040000020004" pitchFamily="2" charset="0"/>
            </a:endParaRPr>
          </a:p>
        </p:txBody>
      </p:sp>
      <p:pic>
        <p:nvPicPr>
          <p:cNvPr id="11" name="Picture 2" descr="Reconocemos y satisfacemos las necesidades y expectativas de nuestros clien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68" y="1918415"/>
            <a:ext cx="31718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static1.squarespace.com/static/517c17dfe4b08d6929e781ec/517c5535e4b01510f831b9d9/517c554ce4b065cfbf60a367/1367102797063/p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388" y="1707654"/>
            <a:ext cx="1865980" cy="105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professionals.ottobockus.com/cps/rde/xbcr/ob_us_en/ottobock_blue-w-Wsp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33" y="3088302"/>
            <a:ext cx="2783197" cy="9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supertransporte.gov.co/images/varias/logo_gobiern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19609"/>
            <a:ext cx="2861977" cy="148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3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1" y="3532"/>
            <a:ext cx="9137719" cy="5139967"/>
            <a:chOff x="-1" y="3532"/>
            <a:chExt cx="9137719" cy="51399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3532"/>
              <a:ext cx="9137719" cy="5139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http://static1.squarespace.com/static/54d12b4de4b02f3989468d9c/t/54d12feee4b032ab36c2d360/1429844680918/?format=1500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52" y="3363838"/>
              <a:ext cx="1115404" cy="1110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170236" y="4443958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 smtClean="0">
                  <a:solidFill>
                    <a:srgbClr val="33495E"/>
                  </a:solidFill>
                  <a:latin typeface="Gotham Bold" panose="02000803030000020004" pitchFamily="2" charset="0"/>
                </a:rPr>
                <a:t>Hackathon</a:t>
              </a:r>
              <a:endParaRPr lang="es-CO" b="1" dirty="0">
                <a:solidFill>
                  <a:srgbClr val="33495E"/>
                </a:solidFill>
                <a:latin typeface="Gotham Bold" panose="02000803030000020004" pitchFamily="2" charset="0"/>
              </a:endParaRP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2194227" y="1967810"/>
            <a:ext cx="6447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 smtClean="0">
                <a:latin typeface="Gotham Black" panose="02000603040000020004" pitchFamily="2" charset="0"/>
              </a:rPr>
              <a:t>PLATAFORMA</a:t>
            </a:r>
            <a:endParaRPr lang="es-CO" sz="6600" b="1" dirty="0"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" t="1" b="1229"/>
          <a:stretch/>
        </p:blipFill>
        <p:spPr bwMode="auto">
          <a:xfrm>
            <a:off x="-36512" y="-20538"/>
            <a:ext cx="9180512" cy="5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8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01" y="0"/>
            <a:ext cx="915299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22200" y="0"/>
            <a:ext cx="9166200" cy="5143500"/>
            <a:chOff x="-22200" y="0"/>
            <a:chExt cx="9166200" cy="5143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037"/>
            <a:stretch/>
          </p:blipFill>
          <p:spPr bwMode="auto">
            <a:xfrm>
              <a:off x="-22200" y="0"/>
              <a:ext cx="1918734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534" y="0"/>
              <a:ext cx="7247466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71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</Words>
  <Application>Microsoft Office PowerPoint</Application>
  <PresentationFormat>Presentación en pantalla (16:9)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Grisales Garzon</dc:creator>
  <cp:lastModifiedBy>Juan David Grisales Garzon</cp:lastModifiedBy>
  <cp:revision>25</cp:revision>
  <dcterms:created xsi:type="dcterms:W3CDTF">2015-05-17T18:00:33Z</dcterms:created>
  <dcterms:modified xsi:type="dcterms:W3CDTF">2015-05-17T19:52:25Z</dcterms:modified>
</cp:coreProperties>
</file>