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73D1B-24EE-46B9-86FF-BCC9AE622C6C}" v="180" dt="2022-03-30T18:22:00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30.03.2022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C5C04862-B2EC-FCBE-2CA6-11B97E31D3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009" b="60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de-DE" sz="8000" b="1" dirty="0">
                <a:solidFill>
                  <a:srgbClr val="FFFFFF"/>
                </a:solidFill>
              </a:rPr>
              <a:t>SMTP</a:t>
            </a:r>
            <a:br>
              <a:rPr lang="de-DE" sz="8000" b="1" dirty="0">
                <a:solidFill>
                  <a:srgbClr val="FFFFFF"/>
                </a:solidFill>
              </a:rPr>
            </a:br>
            <a:r>
              <a:rPr lang="de-DE" sz="1600" b="1" dirty="0">
                <a:ea typeface="+mj-lt"/>
                <a:cs typeface="+mj-lt"/>
              </a:rPr>
              <a:t>(Simple Mail Transfer Protocol)</a:t>
            </a:r>
            <a:endParaRPr lang="pt-BR" sz="1600" b="1" dirty="0">
              <a:solidFill>
                <a:srgbClr val="FFFFFF"/>
              </a:solidFill>
            </a:endParaRPr>
          </a:p>
          <a:p>
            <a:pPr algn="l"/>
            <a:endParaRPr lang="de-DE" sz="8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de-DE" sz="2800" dirty="0">
                <a:solidFill>
                  <a:srgbClr val="FFFFFF"/>
                </a:solidFill>
                <a:cs typeface="Calibri"/>
              </a:rPr>
              <a:t>Rede de Computadores</a:t>
            </a:r>
            <a:endParaRPr lang="de-DE" sz="2800" dirty="0">
              <a:solidFill>
                <a:srgbClr val="FFFFFF"/>
              </a:solidFill>
            </a:endParaRPr>
          </a:p>
        </p:txBody>
      </p:sp>
      <p:sp>
        <p:nvSpPr>
          <p:cNvPr id="24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7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777AC952-A6B0-B376-3755-890D7084C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643" b="945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A64E949F-353E-4B78-89BA-2B3F5DFF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  <a:cs typeface="Calibri Light" panose="020F0302020204030204"/>
              </a:rPr>
              <a:t>Definição</a:t>
            </a:r>
            <a:br>
              <a:rPr lang="pt-BR" b="1">
                <a:solidFill>
                  <a:srgbClr val="FFFFFF"/>
                </a:solidFill>
                <a:cs typeface="Calibri Light" panose="020F0302020204030204"/>
              </a:rPr>
            </a:br>
            <a:br>
              <a:rPr lang="pt-BR" b="1">
                <a:solidFill>
                  <a:srgbClr val="FFFFFF"/>
                </a:solidFill>
                <a:cs typeface="Calibri Light" panose="020F0302020204030204"/>
              </a:rPr>
            </a:br>
            <a:r>
              <a:rPr lang="pt-BR" b="1" dirty="0">
                <a:solidFill>
                  <a:srgbClr val="FFFFFF"/>
                </a:solidFill>
                <a:cs typeface="Calibri Light" panose="020F0302020204030204"/>
              </a:rPr>
              <a:t>Características</a:t>
            </a:r>
            <a:br>
              <a:rPr lang="pt-BR" b="1">
                <a:solidFill>
                  <a:srgbClr val="FFFFFF"/>
                </a:solidFill>
                <a:cs typeface="Calibri Light" panose="020F0302020204030204"/>
              </a:rPr>
            </a:br>
            <a:br>
              <a:rPr lang="pt-BR" b="1">
                <a:solidFill>
                  <a:srgbClr val="FFFFFF"/>
                </a:solidFill>
                <a:cs typeface="Calibri Light" panose="020F0302020204030204"/>
              </a:rPr>
            </a:br>
            <a:r>
              <a:rPr lang="pt-BR" b="1" dirty="0">
                <a:solidFill>
                  <a:srgbClr val="FFFFFF"/>
                </a:solidFill>
                <a:cs typeface="Calibri Light" panose="020F0302020204030204"/>
              </a:rPr>
              <a:t>Funcionamento </a:t>
            </a:r>
            <a:br>
              <a:rPr lang="pt-BR" b="1">
                <a:solidFill>
                  <a:srgbClr val="FFFFFF"/>
                </a:solidFill>
                <a:cs typeface="Calibri Light" panose="020F0302020204030204"/>
              </a:rPr>
            </a:br>
            <a:r>
              <a:rPr lang="pt-BR" b="1" dirty="0">
                <a:solidFill>
                  <a:srgbClr val="FFFFFF"/>
                </a:solidFill>
                <a:cs typeface="Calibri Light" panose="020F0302020204030204"/>
              </a:rPr>
              <a:t>básico</a:t>
            </a:r>
            <a:br>
              <a:rPr lang="pt-BR" b="1">
                <a:solidFill>
                  <a:srgbClr val="FFFFFF"/>
                </a:solidFill>
                <a:cs typeface="Calibri Light" panose="020F0302020204030204"/>
              </a:rPr>
            </a:br>
            <a:br>
              <a:rPr lang="pt-BR">
                <a:solidFill>
                  <a:srgbClr val="FFFFFF"/>
                </a:solidFill>
                <a:cs typeface="Calibri Light" panose="020F0302020204030204"/>
              </a:rPr>
            </a:br>
            <a:endParaRPr lang="pt-BR" dirty="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50" name="Espaço Reservado para Conteúdo 6">
            <a:extLst>
              <a:ext uri="{FF2B5EF4-FFF2-40B4-BE49-F238E27FC236}">
                <a16:creationId xmlns:a16="http://schemas.microsoft.com/office/drawing/2014/main" id="{2AF9D462-B31B-94DC-DE08-EEF87F505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endParaRPr lang="pt-B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1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7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777AC952-A6B0-B376-3755-890D7084C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643" b="945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A64E949F-353E-4B78-89BA-2B3F5DFF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54" y="797271"/>
            <a:ext cx="5155263" cy="557189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  <a:cs typeface="Calibri Light" panose="020F0302020204030204"/>
              </a:rPr>
              <a:t>Problemas do SMTP</a:t>
            </a:r>
            <a:br>
              <a:rPr lang="pt-BR" b="1" dirty="0">
                <a:cs typeface="Calibri Light" panose="020F0302020204030204"/>
              </a:rPr>
            </a:br>
            <a:br>
              <a:rPr lang="pt-BR" b="1" dirty="0">
                <a:cs typeface="Calibri Light" panose="020F0302020204030204"/>
              </a:rPr>
            </a:br>
            <a:r>
              <a:rPr lang="pt-BR" b="1" dirty="0">
                <a:solidFill>
                  <a:srgbClr val="FFFFFF"/>
                </a:solidFill>
                <a:cs typeface="Calibri Light" panose="020F0302020204030204"/>
              </a:rPr>
              <a:t>Protocolos Correlacionados</a:t>
            </a:r>
            <a:br>
              <a:rPr lang="pt-BR" b="1" dirty="0">
                <a:solidFill>
                  <a:srgbClr val="FFFFFF"/>
                </a:solidFill>
                <a:cs typeface="Calibri Light" panose="020F0302020204030204"/>
              </a:rPr>
            </a:br>
            <a:br>
              <a:rPr lang="pt-BR" b="1" dirty="0">
                <a:cs typeface="Calibri Light" panose="020F0302020204030204"/>
              </a:rPr>
            </a:br>
            <a:r>
              <a:rPr lang="pt-BR" b="1" dirty="0">
                <a:solidFill>
                  <a:srgbClr val="FFFFFF"/>
                </a:solidFill>
                <a:cs typeface="Calibri Light" panose="020F0302020204030204"/>
              </a:rPr>
              <a:t>Implementação</a:t>
            </a:r>
            <a:br>
              <a:rPr lang="pt-BR" b="1" dirty="0">
                <a:cs typeface="Calibri Light" panose="020F0302020204030204"/>
              </a:rPr>
            </a:br>
            <a:br>
              <a:rPr lang="pt-BR" b="1" dirty="0">
                <a:cs typeface="Calibri Light" panose="020F0302020204030204"/>
              </a:rPr>
            </a:br>
            <a:br>
              <a:rPr lang="pt-BR" b="1" dirty="0">
                <a:cs typeface="Calibri Light" panose="020F0302020204030204"/>
              </a:rPr>
            </a:br>
            <a:br>
              <a:rPr lang="pt-BR" dirty="0">
                <a:cs typeface="Calibri Light" panose="020F0302020204030204"/>
              </a:rPr>
            </a:br>
            <a:endParaRPr lang="pt-BR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50" name="Espaço Reservado para Conteúdo 6">
            <a:extLst>
              <a:ext uri="{FF2B5EF4-FFF2-40B4-BE49-F238E27FC236}">
                <a16:creationId xmlns:a16="http://schemas.microsoft.com/office/drawing/2014/main" id="{2AF9D462-B31B-94DC-DE08-EEF87F505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endParaRPr lang="pt-B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17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SMTP (Simple Mail Transfer Protocol) </vt:lpstr>
      <vt:lpstr>Definição  Características  Funcionamento  básico  </vt:lpstr>
      <vt:lpstr>Problemas do SMTP  Protocolos Correlacionados  Implementação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71</cp:revision>
  <dcterms:created xsi:type="dcterms:W3CDTF">2022-03-30T17:30:41Z</dcterms:created>
  <dcterms:modified xsi:type="dcterms:W3CDTF">2022-03-30T18:24:04Z</dcterms:modified>
</cp:coreProperties>
</file>