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1" r:id="rId9"/>
    <p:sldId id="265" r:id="rId10"/>
    <p:sldId id="266" r:id="rId11"/>
    <p:sldId id="262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CB951-82A2-427A-8A43-956D2118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53" y="457949"/>
            <a:ext cx="10572000" cy="2971051"/>
          </a:xfrm>
        </p:spPr>
        <p:txBody>
          <a:bodyPr/>
          <a:lstStyle/>
          <a:p>
            <a:r>
              <a:rPr lang="pt-PT" sz="7200" dirty="0"/>
              <a:t>WhatToEat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83E2E-991D-470D-8B09-2D3F7580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53" y="5389903"/>
            <a:ext cx="10572000" cy="101014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Alexandre Pereira nº 17678</a:t>
            </a:r>
          </a:p>
          <a:p>
            <a:r>
              <a:rPr lang="pt-PT" dirty="0"/>
              <a:t>André </a:t>
            </a:r>
            <a:r>
              <a:rPr lang="pt-PT" dirty="0" err="1"/>
              <a:t>Fuertes</a:t>
            </a:r>
            <a:r>
              <a:rPr lang="pt-PT" dirty="0"/>
              <a:t> nº 17680</a:t>
            </a:r>
          </a:p>
          <a:p>
            <a:r>
              <a:rPr lang="pt-PT" dirty="0"/>
              <a:t>José Maurício nº 17691</a:t>
            </a:r>
          </a:p>
        </p:txBody>
      </p:sp>
    </p:spTree>
    <p:extLst>
      <p:ext uri="{BB962C8B-B14F-4D97-AF65-F5344CB8AC3E}">
        <p14:creationId xmlns:p14="http://schemas.microsoft.com/office/powerpoint/2010/main" val="332304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12CC-B793-4DA3-B856-DE70A567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Temporizador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186C1E-21A9-404E-BC96-6CCD5B2F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D3015D-B2D8-4BD4-9877-D943EBC4A5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5" y="2140546"/>
            <a:ext cx="2416629" cy="4270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0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835C3-F916-409B-916D-A4F24CA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Perfil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7BB0A9-C429-4B20-988E-A484F2CD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868B4C-EB9A-429B-B2FD-4FD6ED11C0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4" y="1893188"/>
            <a:ext cx="2541251" cy="451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0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DEFF4-4853-4AB0-9E45-703EAF65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96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FE33-23F3-4C23-A002-A0D7EC5B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BE6AF1-7DB8-4D97-9F45-CB6A17CF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0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0183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90EBA-3711-41C9-BA3C-C8DCAF8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6" y="298162"/>
            <a:ext cx="10571998" cy="1402080"/>
          </a:xfrm>
        </p:spPr>
        <p:txBody>
          <a:bodyPr/>
          <a:lstStyle/>
          <a:p>
            <a:r>
              <a:rPr lang="pt-PT" dirty="0"/>
              <a:t>Software utilizado para a realização deste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532DB3-E82F-4B02-95C1-07798453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PHPStorm</a:t>
            </a:r>
            <a:endParaRPr lang="pt-PT" dirty="0"/>
          </a:p>
          <a:p>
            <a:r>
              <a:rPr lang="pt-PT" dirty="0" err="1"/>
              <a:t>PostMan</a:t>
            </a:r>
            <a:endParaRPr lang="pt-PT" dirty="0"/>
          </a:p>
          <a:p>
            <a:r>
              <a:rPr lang="pt-PT" dirty="0" err="1"/>
              <a:t>Putty</a:t>
            </a:r>
            <a:endParaRPr lang="pt-PT" dirty="0"/>
          </a:p>
          <a:p>
            <a:r>
              <a:rPr lang="pt-PT" dirty="0" err="1"/>
              <a:t>FileZilla</a:t>
            </a:r>
            <a:endParaRPr lang="pt-PT" dirty="0"/>
          </a:p>
          <a:p>
            <a:endParaRPr lang="pt-PT" dirty="0"/>
          </a:p>
        </p:txBody>
      </p:sp>
      <p:pic>
        <p:nvPicPr>
          <p:cNvPr id="1026" name="Picture 2" descr="https://img.ibxk.com.br/2014/02/14/14140902692199.jpg">
            <a:extLst>
              <a:ext uri="{FF2B5EF4-FFF2-40B4-BE49-F238E27FC236}">
                <a16:creationId xmlns:a16="http://schemas.microsoft.com/office/drawing/2014/main" id="{20F9C8FE-ECFE-4E97-84FF-B2C3EF9E8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93" y="2073980"/>
            <a:ext cx="1262725" cy="12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ndroidStudio">
            <a:extLst>
              <a:ext uri="{FF2B5EF4-FFF2-40B4-BE49-F238E27FC236}">
                <a16:creationId xmlns:a16="http://schemas.microsoft.com/office/drawing/2014/main" id="{D341A543-06F6-4034-8D61-DA338CE0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20" y="1981687"/>
            <a:ext cx="1701280" cy="14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sources.jetbrains.com/storage/products/phpstorm/img/meta/phpstorm_logo_300x300.png">
            <a:extLst>
              <a:ext uri="{FF2B5EF4-FFF2-40B4-BE49-F238E27FC236}">
                <a16:creationId xmlns:a16="http://schemas.microsoft.com/office/drawing/2014/main" id="{3D10A3D3-C878-4DC0-93C1-31424082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81" y="356895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ostMan">
            <a:extLst>
              <a:ext uri="{FF2B5EF4-FFF2-40B4-BE49-F238E27FC236}">
                <a16:creationId xmlns:a16="http://schemas.microsoft.com/office/drawing/2014/main" id="{34ED7278-5831-486A-8FBF-0E3E271E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17" y="3550396"/>
            <a:ext cx="1581441" cy="15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UTTY">
            <a:extLst>
              <a:ext uri="{FF2B5EF4-FFF2-40B4-BE49-F238E27FC236}">
                <a16:creationId xmlns:a16="http://schemas.microsoft.com/office/drawing/2014/main" id="{226EBFF6-4EE4-4461-B987-CBBC0B45B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41" y="5253233"/>
            <a:ext cx="2360158" cy="14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CFCB-DCCD-41FF-BF18-1476426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949812-8DBA-494D-A47C-21F661C3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6728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Putty</a:t>
            </a:r>
            <a:endParaRPr lang="pt-PT" dirty="0"/>
          </a:p>
          <a:p>
            <a:r>
              <a:rPr lang="pt-PT" dirty="0" err="1"/>
              <a:t>PHPMyAdmin</a:t>
            </a:r>
            <a:endParaRPr lang="pt-PT" dirty="0"/>
          </a:p>
          <a:p>
            <a:r>
              <a:rPr lang="pt-PT" dirty="0" err="1"/>
              <a:t>FilleZilla</a:t>
            </a:r>
            <a:endParaRPr lang="pt-PT" dirty="0"/>
          </a:p>
        </p:txBody>
      </p:sp>
      <p:pic>
        <p:nvPicPr>
          <p:cNvPr id="4" name="Picture 10" descr="Resultado de imagem para PUTTY">
            <a:extLst>
              <a:ext uri="{FF2B5EF4-FFF2-40B4-BE49-F238E27FC236}">
                <a16:creationId xmlns:a16="http://schemas.microsoft.com/office/drawing/2014/main" id="{53272C6D-4C82-4FE7-9931-CB377324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36" y="2688544"/>
            <a:ext cx="2477678" cy="14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https://upload.wikimedia.org/wikipedia/commons/4/4f/PhpMyAdmin_logo.svg">
            <a:extLst>
              <a:ext uri="{FF2B5EF4-FFF2-40B4-BE49-F238E27FC236}">
                <a16:creationId xmlns:a16="http://schemas.microsoft.com/office/drawing/2014/main" id="{79722985-75C6-4FC6-8F02-05869632E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8" descr="https://upload.wikimedia.org/wikipedia/commons/4/4f/PhpMyAdmin_logo.svg">
            <a:extLst>
              <a:ext uri="{FF2B5EF4-FFF2-40B4-BE49-F238E27FC236}">
                <a16:creationId xmlns:a16="http://schemas.microsoft.com/office/drawing/2014/main" id="{2A1B27E0-6738-45A0-9FFA-DE61162AD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60" name="Picture 12" descr="Imagem relacionada">
            <a:extLst>
              <a:ext uri="{FF2B5EF4-FFF2-40B4-BE49-F238E27FC236}">
                <a16:creationId xmlns:a16="http://schemas.microsoft.com/office/drawing/2014/main" id="{7B6C45AE-51A6-4E53-80FA-0F85E94C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678" y="2635639"/>
            <a:ext cx="1530221" cy="15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mg.ibxk.com.br/2014/02/14/14140902692199.jpg">
            <a:extLst>
              <a:ext uri="{FF2B5EF4-FFF2-40B4-BE49-F238E27FC236}">
                <a16:creationId xmlns:a16="http://schemas.microsoft.com/office/drawing/2014/main" id="{DEF606D8-08C0-41B9-BC2A-9FE98A37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962" y="4635711"/>
            <a:ext cx="1881675" cy="18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CEA4-0E97-402D-80AD-44C9D52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– Login / </a:t>
            </a:r>
            <a:r>
              <a:rPr lang="pt-PT" dirty="0" err="1"/>
              <a:t>Register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CA92F-B6A3-4F3A-8783-F685DED8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2400C0-B2BF-459F-98EA-A50EA30779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8" y="2055151"/>
            <a:ext cx="2502367" cy="435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7DB939-2439-42D9-BC8B-AF2B3344D6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420" y="2055150"/>
            <a:ext cx="2434046" cy="435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01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7EE9-74D0-43DB-8A26-01B6F1FD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</a:t>
            </a:r>
            <a:r>
              <a:rPr lang="pt-PT" dirty="0" err="1"/>
              <a:t>Fragment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0F40A4-6346-49EF-8940-450DB28B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2C2C1-C4F6-4729-BE01-9341870277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07" y="1996751"/>
            <a:ext cx="2609509" cy="4611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CFEA-9D0A-43F4-8A28-C7934F17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</a:t>
            </a:r>
            <a:r>
              <a:rPr lang="pt-PT" dirty="0" err="1"/>
              <a:t>Feed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4CE0A6-6113-442C-90C1-4596E2E8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E932E-21CA-43EA-A129-C1E7696326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53" y="2095139"/>
            <a:ext cx="2475165" cy="4315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78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168A-8836-4AFF-BDE8-F87AACD0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Despensa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7EB228-9837-405F-AECA-4F05878C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460CBA-DD77-4CD6-819B-D65A7CB43D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05" y="1897400"/>
            <a:ext cx="2538392" cy="451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9BC556-9DB0-4C41-967D-59AD32DF22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74" y="1897400"/>
            <a:ext cx="2554230" cy="4513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2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BEF8B-CD0D-4ED7-B917-065496CF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Aplicação – Lista de Compras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76DBB0-A278-4BEC-A6E5-83D95AFE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519293"/>
            <a:ext cx="6790156" cy="2339505"/>
          </a:xfrm>
        </p:spPr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D62AA1-D325-460A-9866-1E6C896979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18" y="2085035"/>
            <a:ext cx="2495282" cy="444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3D0632-370F-4F87-B6FD-936C6E0F9E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216" y="2085035"/>
            <a:ext cx="2514678" cy="4443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9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90D1-18F6-44AD-8872-BF2C504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- Conversor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151BBB-A7E7-458E-BE91-403D7BF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CA7C6B-8AB1-4146-8FAF-F1FE0A47B1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81" y="2066546"/>
            <a:ext cx="2543609" cy="4494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82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103</TotalTime>
  <Words>60</Words>
  <Application>Microsoft Office PowerPoint</Application>
  <PresentationFormat>Ecrã Panorâmico</PresentationFormat>
  <Paragraphs>25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Citação</vt:lpstr>
      <vt:lpstr>WhatToEat</vt:lpstr>
      <vt:lpstr>Software utilizado para a realização deste projeto</vt:lpstr>
      <vt:lpstr>Servidor</vt:lpstr>
      <vt:lpstr>Aplicação – Login / Register</vt:lpstr>
      <vt:lpstr>Aplicação - Fragment</vt:lpstr>
      <vt:lpstr>Aplicação - Feed</vt:lpstr>
      <vt:lpstr>Aplicação - Despensa</vt:lpstr>
      <vt:lpstr>Aplicação – Lista de Compras</vt:lpstr>
      <vt:lpstr>Aplicação - Conversor</vt:lpstr>
      <vt:lpstr>Aplicação - Temporizador</vt:lpstr>
      <vt:lpstr>Aplicação - Perfil</vt:lpstr>
      <vt:lpstr>DEMO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WhatToEat</dc:title>
  <dc:creator>jose francisco</dc:creator>
  <cp:lastModifiedBy>Utilizador</cp:lastModifiedBy>
  <cp:revision>9</cp:revision>
  <dcterms:created xsi:type="dcterms:W3CDTF">2019-01-24T23:58:20Z</dcterms:created>
  <dcterms:modified xsi:type="dcterms:W3CDTF">2019-01-25T03:57:49Z</dcterms:modified>
</cp:coreProperties>
</file>