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67" r:id="rId18"/>
    <p:sldId id="266" r:id="rId19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54DD2C-DA16-4C08-A84D-91643E5CEADF}" v="186" dt="2024-09-18T12:07:00.2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504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i Erik Hoff" userId="31cc0b0d-0cdc-46a5-ac5a-b771dc28ed80" providerId="ADAL" clId="{8354DD2C-DA16-4C08-A84D-91643E5CEADF}"/>
    <pc:docChg chg="undo custSel addSld delSld modSld">
      <pc:chgData name="Kai Erik Hoff" userId="31cc0b0d-0cdc-46a5-ac5a-b771dc28ed80" providerId="ADAL" clId="{8354DD2C-DA16-4C08-A84D-91643E5CEADF}" dt="2024-09-18T12:07:07.801" v="637" actId="14100"/>
      <pc:docMkLst>
        <pc:docMk/>
      </pc:docMkLst>
      <pc:sldChg chg="addSp delSp modSp mod">
        <pc:chgData name="Kai Erik Hoff" userId="31cc0b0d-0cdc-46a5-ac5a-b771dc28ed80" providerId="ADAL" clId="{8354DD2C-DA16-4C08-A84D-91643E5CEADF}" dt="2024-09-18T08:53:30.713" v="630"/>
        <pc:sldMkLst>
          <pc:docMk/>
          <pc:sldMk cId="3203567061" sldId="256"/>
        </pc:sldMkLst>
        <pc:spChg chg="mod">
          <ac:chgData name="Kai Erik Hoff" userId="31cc0b0d-0cdc-46a5-ac5a-b771dc28ed80" providerId="ADAL" clId="{8354DD2C-DA16-4C08-A84D-91643E5CEADF}" dt="2024-09-18T08:40:51.998" v="516" actId="1076"/>
          <ac:spMkLst>
            <pc:docMk/>
            <pc:sldMk cId="3203567061" sldId="256"/>
            <ac:spMk id="24" creationId="{F2622839-EEB1-18F7-8F6C-DB2799680D87}"/>
          </ac:spMkLst>
        </pc:spChg>
        <pc:spChg chg="add mod">
          <ac:chgData name="Kai Erik Hoff" userId="31cc0b0d-0cdc-46a5-ac5a-b771dc28ed80" providerId="ADAL" clId="{8354DD2C-DA16-4C08-A84D-91643E5CEADF}" dt="2024-09-18T08:48:14.897" v="608"/>
          <ac:spMkLst>
            <pc:docMk/>
            <pc:sldMk cId="3203567061" sldId="256"/>
            <ac:spMk id="32" creationId="{175B8BC5-0E67-2B94-C219-F913825022AE}"/>
          </ac:spMkLst>
        </pc:spChg>
        <pc:spChg chg="add mod">
          <ac:chgData name="Kai Erik Hoff" userId="31cc0b0d-0cdc-46a5-ac5a-b771dc28ed80" providerId="ADAL" clId="{8354DD2C-DA16-4C08-A84D-91643E5CEADF}" dt="2024-09-18T08:53:30.713" v="630"/>
          <ac:spMkLst>
            <pc:docMk/>
            <pc:sldMk cId="3203567061" sldId="256"/>
            <ac:spMk id="33" creationId="{91F25981-4867-9AEA-3C3C-FF58056F94D9}"/>
          </ac:spMkLst>
        </pc:spChg>
        <pc:graphicFrameChg chg="add mod">
          <ac:chgData name="Kai Erik Hoff" userId="31cc0b0d-0cdc-46a5-ac5a-b771dc28ed80" providerId="ADAL" clId="{8354DD2C-DA16-4C08-A84D-91643E5CEADF}" dt="2024-09-18T08:48:14.897" v="608"/>
          <ac:graphicFrameMkLst>
            <pc:docMk/>
            <pc:sldMk cId="3203567061" sldId="256"/>
            <ac:graphicFrameMk id="30" creationId="{599027F9-82B4-B33F-849B-0ACFEE8C9D0F}"/>
          </ac:graphicFrameMkLst>
        </pc:graphicFrameChg>
        <pc:picChg chg="add mod">
          <ac:chgData name="Kai Erik Hoff" userId="31cc0b0d-0cdc-46a5-ac5a-b771dc28ed80" providerId="ADAL" clId="{8354DD2C-DA16-4C08-A84D-91643E5CEADF}" dt="2024-09-18T08:42:02.786" v="525"/>
          <ac:picMkLst>
            <pc:docMk/>
            <pc:sldMk cId="3203567061" sldId="256"/>
            <ac:picMk id="29" creationId="{59DF21E1-C325-67A9-2FEC-F326407B90BB}"/>
          </ac:picMkLst>
        </pc:picChg>
        <pc:cxnChg chg="add mod">
          <ac:chgData name="Kai Erik Hoff" userId="31cc0b0d-0cdc-46a5-ac5a-b771dc28ed80" providerId="ADAL" clId="{8354DD2C-DA16-4C08-A84D-91643E5CEADF}" dt="2024-09-18T08:39:34.131" v="492"/>
          <ac:cxnSpMkLst>
            <pc:docMk/>
            <pc:sldMk cId="3203567061" sldId="256"/>
            <ac:cxnSpMk id="2" creationId="{8DDE5B93-5425-7DE2-FF04-CF560DF70E65}"/>
          </ac:cxnSpMkLst>
        </pc:cxnChg>
        <pc:cxnChg chg="add mod">
          <ac:chgData name="Kai Erik Hoff" userId="31cc0b0d-0cdc-46a5-ac5a-b771dc28ed80" providerId="ADAL" clId="{8354DD2C-DA16-4C08-A84D-91643E5CEADF}" dt="2024-09-18T08:39:34.131" v="492"/>
          <ac:cxnSpMkLst>
            <pc:docMk/>
            <pc:sldMk cId="3203567061" sldId="256"/>
            <ac:cxnSpMk id="3" creationId="{91C37C30-8EB6-4A3C-BB73-42A10579183B}"/>
          </ac:cxnSpMkLst>
        </pc:cxnChg>
        <pc:cxnChg chg="add mod">
          <ac:chgData name="Kai Erik Hoff" userId="31cc0b0d-0cdc-46a5-ac5a-b771dc28ed80" providerId="ADAL" clId="{8354DD2C-DA16-4C08-A84D-91643E5CEADF}" dt="2024-09-18T08:39:34.131" v="492"/>
          <ac:cxnSpMkLst>
            <pc:docMk/>
            <pc:sldMk cId="3203567061" sldId="256"/>
            <ac:cxnSpMk id="6" creationId="{7C627D58-DF35-EDE1-1E3F-20F50DB72722}"/>
          </ac:cxnSpMkLst>
        </pc:cxnChg>
        <pc:cxnChg chg="add mod">
          <ac:chgData name="Kai Erik Hoff" userId="31cc0b0d-0cdc-46a5-ac5a-b771dc28ed80" providerId="ADAL" clId="{8354DD2C-DA16-4C08-A84D-91643E5CEADF}" dt="2024-09-18T08:39:34.131" v="492"/>
          <ac:cxnSpMkLst>
            <pc:docMk/>
            <pc:sldMk cId="3203567061" sldId="256"/>
            <ac:cxnSpMk id="8" creationId="{6A75438B-0B4F-7DAA-3ADE-10BC4057956C}"/>
          </ac:cxnSpMkLst>
        </pc:cxnChg>
        <pc:cxnChg chg="add mod">
          <ac:chgData name="Kai Erik Hoff" userId="31cc0b0d-0cdc-46a5-ac5a-b771dc28ed80" providerId="ADAL" clId="{8354DD2C-DA16-4C08-A84D-91643E5CEADF}" dt="2024-09-18T08:39:34.131" v="492"/>
          <ac:cxnSpMkLst>
            <pc:docMk/>
            <pc:sldMk cId="3203567061" sldId="256"/>
            <ac:cxnSpMk id="9" creationId="{18C66EE1-F4B3-0D19-B11E-0823DD0D1911}"/>
          </ac:cxnSpMkLst>
        </pc:cxnChg>
        <pc:cxnChg chg="add mod">
          <ac:chgData name="Kai Erik Hoff" userId="31cc0b0d-0cdc-46a5-ac5a-b771dc28ed80" providerId="ADAL" clId="{8354DD2C-DA16-4C08-A84D-91643E5CEADF}" dt="2024-09-18T08:41:23.531" v="520"/>
          <ac:cxnSpMkLst>
            <pc:docMk/>
            <pc:sldMk cId="3203567061" sldId="256"/>
            <ac:cxnSpMk id="10" creationId="{6A4A85F8-6785-5F37-99B6-1B64777B13DE}"/>
          </ac:cxnSpMkLst>
        </pc:cxnChg>
        <pc:cxnChg chg="add mod">
          <ac:chgData name="Kai Erik Hoff" userId="31cc0b0d-0cdc-46a5-ac5a-b771dc28ed80" providerId="ADAL" clId="{8354DD2C-DA16-4C08-A84D-91643E5CEADF}" dt="2024-09-18T08:41:23.531" v="520"/>
          <ac:cxnSpMkLst>
            <pc:docMk/>
            <pc:sldMk cId="3203567061" sldId="256"/>
            <ac:cxnSpMk id="11" creationId="{D913BAEC-0472-8E9B-9C75-1CE993E31DCE}"/>
          </ac:cxnSpMkLst>
        </pc:cxnChg>
        <pc:cxnChg chg="add mod">
          <ac:chgData name="Kai Erik Hoff" userId="31cc0b0d-0cdc-46a5-ac5a-b771dc28ed80" providerId="ADAL" clId="{8354DD2C-DA16-4C08-A84D-91643E5CEADF}" dt="2024-09-18T08:41:23.531" v="520"/>
          <ac:cxnSpMkLst>
            <pc:docMk/>
            <pc:sldMk cId="3203567061" sldId="256"/>
            <ac:cxnSpMk id="12" creationId="{E51ED3C0-A981-5B51-B468-19B3D73DA34C}"/>
          </ac:cxnSpMkLst>
        </pc:cxnChg>
        <pc:cxnChg chg="add mod">
          <ac:chgData name="Kai Erik Hoff" userId="31cc0b0d-0cdc-46a5-ac5a-b771dc28ed80" providerId="ADAL" clId="{8354DD2C-DA16-4C08-A84D-91643E5CEADF}" dt="2024-09-18T08:41:23.531" v="520"/>
          <ac:cxnSpMkLst>
            <pc:docMk/>
            <pc:sldMk cId="3203567061" sldId="256"/>
            <ac:cxnSpMk id="13" creationId="{DCFDBEBC-5CF9-E3AD-5D7F-6BB0DFA19722}"/>
          </ac:cxnSpMkLst>
        </pc:cxnChg>
        <pc:cxnChg chg="add mod">
          <ac:chgData name="Kai Erik Hoff" userId="31cc0b0d-0cdc-46a5-ac5a-b771dc28ed80" providerId="ADAL" clId="{8354DD2C-DA16-4C08-A84D-91643E5CEADF}" dt="2024-09-18T08:41:23.531" v="520"/>
          <ac:cxnSpMkLst>
            <pc:docMk/>
            <pc:sldMk cId="3203567061" sldId="256"/>
            <ac:cxnSpMk id="14" creationId="{1551EECF-B3E3-C3F2-1F75-4D78F3E42BE8}"/>
          </ac:cxnSpMkLst>
        </pc:cxnChg>
        <pc:cxnChg chg="add mod">
          <ac:chgData name="Kai Erik Hoff" userId="31cc0b0d-0cdc-46a5-ac5a-b771dc28ed80" providerId="ADAL" clId="{8354DD2C-DA16-4C08-A84D-91643E5CEADF}" dt="2024-09-18T08:41:23.531" v="520"/>
          <ac:cxnSpMkLst>
            <pc:docMk/>
            <pc:sldMk cId="3203567061" sldId="256"/>
            <ac:cxnSpMk id="15" creationId="{28583868-32EC-BEE8-8313-EE333434F9F6}"/>
          </ac:cxnSpMkLst>
        </pc:cxnChg>
        <pc:cxnChg chg="add mod">
          <ac:chgData name="Kai Erik Hoff" userId="31cc0b0d-0cdc-46a5-ac5a-b771dc28ed80" providerId="ADAL" clId="{8354DD2C-DA16-4C08-A84D-91643E5CEADF}" dt="2024-09-18T08:41:23.531" v="520"/>
          <ac:cxnSpMkLst>
            <pc:docMk/>
            <pc:sldMk cId="3203567061" sldId="256"/>
            <ac:cxnSpMk id="17" creationId="{7FD3FFEE-20D3-5398-0BEA-9F22F7A189A9}"/>
          </ac:cxnSpMkLst>
        </pc:cxnChg>
        <pc:cxnChg chg="add mod">
          <ac:chgData name="Kai Erik Hoff" userId="31cc0b0d-0cdc-46a5-ac5a-b771dc28ed80" providerId="ADAL" clId="{8354DD2C-DA16-4C08-A84D-91643E5CEADF}" dt="2024-09-18T08:41:23.531" v="520"/>
          <ac:cxnSpMkLst>
            <pc:docMk/>
            <pc:sldMk cId="3203567061" sldId="256"/>
            <ac:cxnSpMk id="18" creationId="{01C5EA7B-EFDF-DC38-28E0-0B913E697143}"/>
          </ac:cxnSpMkLst>
        </pc:cxnChg>
        <pc:cxnChg chg="add mod">
          <ac:chgData name="Kai Erik Hoff" userId="31cc0b0d-0cdc-46a5-ac5a-b771dc28ed80" providerId="ADAL" clId="{8354DD2C-DA16-4C08-A84D-91643E5CEADF}" dt="2024-09-18T08:41:23.531" v="520"/>
          <ac:cxnSpMkLst>
            <pc:docMk/>
            <pc:sldMk cId="3203567061" sldId="256"/>
            <ac:cxnSpMk id="20" creationId="{EED7763B-5498-6265-D608-6F4C65685399}"/>
          </ac:cxnSpMkLst>
        </pc:cxnChg>
        <pc:cxnChg chg="add mod">
          <ac:chgData name="Kai Erik Hoff" userId="31cc0b0d-0cdc-46a5-ac5a-b771dc28ed80" providerId="ADAL" clId="{8354DD2C-DA16-4C08-A84D-91643E5CEADF}" dt="2024-09-18T08:41:23.531" v="520"/>
          <ac:cxnSpMkLst>
            <pc:docMk/>
            <pc:sldMk cId="3203567061" sldId="256"/>
            <ac:cxnSpMk id="21" creationId="{18E92588-BB88-F671-8860-65E6F830F60E}"/>
          </ac:cxnSpMkLst>
        </pc:cxnChg>
        <pc:cxnChg chg="add mod">
          <ac:chgData name="Kai Erik Hoff" userId="31cc0b0d-0cdc-46a5-ac5a-b771dc28ed80" providerId="ADAL" clId="{8354DD2C-DA16-4C08-A84D-91643E5CEADF}" dt="2024-09-18T08:41:23.531" v="520"/>
          <ac:cxnSpMkLst>
            <pc:docMk/>
            <pc:sldMk cId="3203567061" sldId="256"/>
            <ac:cxnSpMk id="22" creationId="{08D89114-916C-015B-2933-FFE4C1B1E75F}"/>
          </ac:cxnSpMkLst>
        </pc:cxnChg>
        <pc:cxnChg chg="add mod">
          <ac:chgData name="Kai Erik Hoff" userId="31cc0b0d-0cdc-46a5-ac5a-b771dc28ed80" providerId="ADAL" clId="{8354DD2C-DA16-4C08-A84D-91643E5CEADF}" dt="2024-09-18T08:41:23.531" v="520"/>
          <ac:cxnSpMkLst>
            <pc:docMk/>
            <pc:sldMk cId="3203567061" sldId="256"/>
            <ac:cxnSpMk id="23" creationId="{78991B8F-4523-D2D8-D013-DD3C30898414}"/>
          </ac:cxnSpMkLst>
        </pc:cxnChg>
        <pc:cxnChg chg="add mod">
          <ac:chgData name="Kai Erik Hoff" userId="31cc0b0d-0cdc-46a5-ac5a-b771dc28ed80" providerId="ADAL" clId="{8354DD2C-DA16-4C08-A84D-91643E5CEADF}" dt="2024-09-18T08:41:23.531" v="520"/>
          <ac:cxnSpMkLst>
            <pc:docMk/>
            <pc:sldMk cId="3203567061" sldId="256"/>
            <ac:cxnSpMk id="25" creationId="{7D542D07-9BAF-3D61-F45E-E7185935CE8A}"/>
          </ac:cxnSpMkLst>
        </pc:cxnChg>
        <pc:cxnChg chg="add mod">
          <ac:chgData name="Kai Erik Hoff" userId="31cc0b0d-0cdc-46a5-ac5a-b771dc28ed80" providerId="ADAL" clId="{8354DD2C-DA16-4C08-A84D-91643E5CEADF}" dt="2024-09-18T08:41:23.531" v="520"/>
          <ac:cxnSpMkLst>
            <pc:docMk/>
            <pc:sldMk cId="3203567061" sldId="256"/>
            <ac:cxnSpMk id="26" creationId="{BE81B0CE-2B7B-9EE2-1C7E-695E76487B63}"/>
          </ac:cxnSpMkLst>
        </pc:cxnChg>
        <pc:cxnChg chg="add mod">
          <ac:chgData name="Kai Erik Hoff" userId="31cc0b0d-0cdc-46a5-ac5a-b771dc28ed80" providerId="ADAL" clId="{8354DD2C-DA16-4C08-A84D-91643E5CEADF}" dt="2024-09-18T08:41:23.531" v="520"/>
          <ac:cxnSpMkLst>
            <pc:docMk/>
            <pc:sldMk cId="3203567061" sldId="256"/>
            <ac:cxnSpMk id="27" creationId="{3114A02B-9CC5-451B-0263-9A1F59B79E3F}"/>
          </ac:cxnSpMkLst>
        </pc:cxnChg>
        <pc:cxnChg chg="add mod">
          <ac:chgData name="Kai Erik Hoff" userId="31cc0b0d-0cdc-46a5-ac5a-b771dc28ed80" providerId="ADAL" clId="{8354DD2C-DA16-4C08-A84D-91643E5CEADF}" dt="2024-09-18T08:41:23.531" v="520"/>
          <ac:cxnSpMkLst>
            <pc:docMk/>
            <pc:sldMk cId="3203567061" sldId="256"/>
            <ac:cxnSpMk id="28" creationId="{BEBE4D02-E9B9-6FDD-94EA-6A77B158788E}"/>
          </ac:cxnSpMkLst>
        </pc:cxnChg>
        <pc:cxnChg chg="add del">
          <ac:chgData name="Kai Erik Hoff" userId="31cc0b0d-0cdc-46a5-ac5a-b771dc28ed80" providerId="ADAL" clId="{8354DD2C-DA16-4C08-A84D-91643E5CEADF}" dt="2024-09-18T08:41:23" v="519" actId="478"/>
          <ac:cxnSpMkLst>
            <pc:docMk/>
            <pc:sldMk cId="3203567061" sldId="256"/>
            <ac:cxnSpMk id="31" creationId="{FBCEA439-C476-21DF-3136-7E7E1D8EFB72}"/>
          </ac:cxnSpMkLst>
        </pc:cxnChg>
        <pc:cxnChg chg="add del">
          <ac:chgData name="Kai Erik Hoff" userId="31cc0b0d-0cdc-46a5-ac5a-b771dc28ed80" providerId="ADAL" clId="{8354DD2C-DA16-4C08-A84D-91643E5CEADF}" dt="2024-09-18T08:41:23" v="519" actId="478"/>
          <ac:cxnSpMkLst>
            <pc:docMk/>
            <pc:sldMk cId="3203567061" sldId="256"/>
            <ac:cxnSpMk id="53" creationId="{AF6146A2-653F-8126-6C21-68516F200B15}"/>
          </ac:cxnSpMkLst>
        </pc:cxnChg>
        <pc:cxnChg chg="add del">
          <ac:chgData name="Kai Erik Hoff" userId="31cc0b0d-0cdc-46a5-ac5a-b771dc28ed80" providerId="ADAL" clId="{8354DD2C-DA16-4C08-A84D-91643E5CEADF}" dt="2024-09-18T08:41:23" v="519" actId="478"/>
          <ac:cxnSpMkLst>
            <pc:docMk/>
            <pc:sldMk cId="3203567061" sldId="256"/>
            <ac:cxnSpMk id="54" creationId="{75416A7A-C694-8FA0-1087-01EAF431296E}"/>
          </ac:cxnSpMkLst>
        </pc:cxnChg>
        <pc:cxnChg chg="add del">
          <ac:chgData name="Kai Erik Hoff" userId="31cc0b0d-0cdc-46a5-ac5a-b771dc28ed80" providerId="ADAL" clId="{8354DD2C-DA16-4C08-A84D-91643E5CEADF}" dt="2024-09-18T08:41:23" v="519" actId="478"/>
          <ac:cxnSpMkLst>
            <pc:docMk/>
            <pc:sldMk cId="3203567061" sldId="256"/>
            <ac:cxnSpMk id="55" creationId="{F0175419-BA5D-3593-E3CE-A524436984BE}"/>
          </ac:cxnSpMkLst>
        </pc:cxnChg>
        <pc:cxnChg chg="add del">
          <ac:chgData name="Kai Erik Hoff" userId="31cc0b0d-0cdc-46a5-ac5a-b771dc28ed80" providerId="ADAL" clId="{8354DD2C-DA16-4C08-A84D-91643E5CEADF}" dt="2024-09-18T08:41:23" v="519" actId="478"/>
          <ac:cxnSpMkLst>
            <pc:docMk/>
            <pc:sldMk cId="3203567061" sldId="256"/>
            <ac:cxnSpMk id="56" creationId="{58D323AA-4604-A8B2-16CC-529B08A49882}"/>
          </ac:cxnSpMkLst>
        </pc:cxnChg>
        <pc:cxnChg chg="add del">
          <ac:chgData name="Kai Erik Hoff" userId="31cc0b0d-0cdc-46a5-ac5a-b771dc28ed80" providerId="ADAL" clId="{8354DD2C-DA16-4C08-A84D-91643E5CEADF}" dt="2024-09-18T08:41:23" v="519" actId="478"/>
          <ac:cxnSpMkLst>
            <pc:docMk/>
            <pc:sldMk cId="3203567061" sldId="256"/>
            <ac:cxnSpMk id="57" creationId="{9F4BE6D6-3F4A-8B55-E368-7414009E73BB}"/>
          </ac:cxnSpMkLst>
        </pc:cxnChg>
        <pc:cxnChg chg="add del">
          <ac:chgData name="Kai Erik Hoff" userId="31cc0b0d-0cdc-46a5-ac5a-b771dc28ed80" providerId="ADAL" clId="{8354DD2C-DA16-4C08-A84D-91643E5CEADF}" dt="2024-09-18T08:41:23" v="519" actId="478"/>
          <ac:cxnSpMkLst>
            <pc:docMk/>
            <pc:sldMk cId="3203567061" sldId="256"/>
            <ac:cxnSpMk id="58" creationId="{8136A65D-CFD0-02BE-B3B1-A58C8F186D52}"/>
          </ac:cxnSpMkLst>
        </pc:cxnChg>
        <pc:cxnChg chg="add del">
          <ac:chgData name="Kai Erik Hoff" userId="31cc0b0d-0cdc-46a5-ac5a-b771dc28ed80" providerId="ADAL" clId="{8354DD2C-DA16-4C08-A84D-91643E5CEADF}" dt="2024-09-18T08:41:23" v="519" actId="478"/>
          <ac:cxnSpMkLst>
            <pc:docMk/>
            <pc:sldMk cId="3203567061" sldId="256"/>
            <ac:cxnSpMk id="59" creationId="{5C25EBB5-E043-75F7-D0C8-66C8720C3A7C}"/>
          </ac:cxnSpMkLst>
        </pc:cxnChg>
        <pc:cxnChg chg="add del">
          <ac:chgData name="Kai Erik Hoff" userId="31cc0b0d-0cdc-46a5-ac5a-b771dc28ed80" providerId="ADAL" clId="{8354DD2C-DA16-4C08-A84D-91643E5CEADF}" dt="2024-09-18T08:41:23" v="519" actId="478"/>
          <ac:cxnSpMkLst>
            <pc:docMk/>
            <pc:sldMk cId="3203567061" sldId="256"/>
            <ac:cxnSpMk id="60" creationId="{4DA07563-AB1F-0DC6-56EF-95C8F0546939}"/>
          </ac:cxnSpMkLst>
        </pc:cxnChg>
        <pc:cxnChg chg="add del">
          <ac:chgData name="Kai Erik Hoff" userId="31cc0b0d-0cdc-46a5-ac5a-b771dc28ed80" providerId="ADAL" clId="{8354DD2C-DA16-4C08-A84D-91643E5CEADF}" dt="2024-09-18T08:41:23" v="519" actId="478"/>
          <ac:cxnSpMkLst>
            <pc:docMk/>
            <pc:sldMk cId="3203567061" sldId="256"/>
            <ac:cxnSpMk id="61" creationId="{F09ACAC0-002F-5C26-A326-84301F45D812}"/>
          </ac:cxnSpMkLst>
        </pc:cxnChg>
        <pc:cxnChg chg="add del">
          <ac:chgData name="Kai Erik Hoff" userId="31cc0b0d-0cdc-46a5-ac5a-b771dc28ed80" providerId="ADAL" clId="{8354DD2C-DA16-4C08-A84D-91643E5CEADF}" dt="2024-09-18T08:41:23" v="519" actId="478"/>
          <ac:cxnSpMkLst>
            <pc:docMk/>
            <pc:sldMk cId="3203567061" sldId="256"/>
            <ac:cxnSpMk id="62" creationId="{D4947627-707A-1F15-F881-041E173A4DF0}"/>
          </ac:cxnSpMkLst>
        </pc:cxnChg>
        <pc:cxnChg chg="add del">
          <ac:chgData name="Kai Erik Hoff" userId="31cc0b0d-0cdc-46a5-ac5a-b771dc28ed80" providerId="ADAL" clId="{8354DD2C-DA16-4C08-A84D-91643E5CEADF}" dt="2024-09-18T08:41:23" v="519" actId="478"/>
          <ac:cxnSpMkLst>
            <pc:docMk/>
            <pc:sldMk cId="3203567061" sldId="256"/>
            <ac:cxnSpMk id="63" creationId="{D456ABB7-7DD1-9382-BB67-532BD415B0EB}"/>
          </ac:cxnSpMkLst>
        </pc:cxnChg>
        <pc:cxnChg chg="del">
          <ac:chgData name="Kai Erik Hoff" userId="31cc0b0d-0cdc-46a5-ac5a-b771dc28ed80" providerId="ADAL" clId="{8354DD2C-DA16-4C08-A84D-91643E5CEADF}" dt="2024-09-18T08:41:23" v="519" actId="478"/>
          <ac:cxnSpMkLst>
            <pc:docMk/>
            <pc:sldMk cId="3203567061" sldId="256"/>
            <ac:cxnSpMk id="1024" creationId="{B65A0271-BAC7-FC52-F1FA-89C3B54F69D6}"/>
          </ac:cxnSpMkLst>
        </pc:cxnChg>
        <pc:cxnChg chg="del">
          <ac:chgData name="Kai Erik Hoff" userId="31cc0b0d-0cdc-46a5-ac5a-b771dc28ed80" providerId="ADAL" clId="{8354DD2C-DA16-4C08-A84D-91643E5CEADF}" dt="2024-09-18T08:41:23" v="519" actId="478"/>
          <ac:cxnSpMkLst>
            <pc:docMk/>
            <pc:sldMk cId="3203567061" sldId="256"/>
            <ac:cxnSpMk id="1027" creationId="{6E01D627-89F2-B664-34E2-7CE13E38E939}"/>
          </ac:cxnSpMkLst>
        </pc:cxnChg>
        <pc:cxnChg chg="del">
          <ac:chgData name="Kai Erik Hoff" userId="31cc0b0d-0cdc-46a5-ac5a-b771dc28ed80" providerId="ADAL" clId="{8354DD2C-DA16-4C08-A84D-91643E5CEADF}" dt="2024-09-18T08:41:23" v="519" actId="478"/>
          <ac:cxnSpMkLst>
            <pc:docMk/>
            <pc:sldMk cId="3203567061" sldId="256"/>
            <ac:cxnSpMk id="1028" creationId="{D353447E-6549-15B4-BAA6-0C22A365AC6F}"/>
          </ac:cxnSpMkLst>
        </pc:cxnChg>
        <pc:cxnChg chg="del">
          <ac:chgData name="Kai Erik Hoff" userId="31cc0b0d-0cdc-46a5-ac5a-b771dc28ed80" providerId="ADAL" clId="{8354DD2C-DA16-4C08-A84D-91643E5CEADF}" dt="2024-09-18T08:41:23" v="519" actId="478"/>
          <ac:cxnSpMkLst>
            <pc:docMk/>
            <pc:sldMk cId="3203567061" sldId="256"/>
            <ac:cxnSpMk id="1029" creationId="{49211D75-BE7D-5F0C-5E1A-987463D588C5}"/>
          </ac:cxnSpMkLst>
        </pc:cxnChg>
        <pc:cxnChg chg="add del">
          <ac:chgData name="Kai Erik Hoff" userId="31cc0b0d-0cdc-46a5-ac5a-b771dc28ed80" providerId="ADAL" clId="{8354DD2C-DA16-4C08-A84D-91643E5CEADF}" dt="2024-09-18T08:39:33.367" v="491" actId="478"/>
          <ac:cxnSpMkLst>
            <pc:docMk/>
            <pc:sldMk cId="3203567061" sldId="256"/>
            <ac:cxnSpMk id="1035" creationId="{75235C95-905E-0D53-1A24-1778165A5AA4}"/>
          </ac:cxnSpMkLst>
        </pc:cxnChg>
        <pc:cxnChg chg="add del">
          <ac:chgData name="Kai Erik Hoff" userId="31cc0b0d-0cdc-46a5-ac5a-b771dc28ed80" providerId="ADAL" clId="{8354DD2C-DA16-4C08-A84D-91643E5CEADF}" dt="2024-09-18T08:39:33.367" v="491" actId="478"/>
          <ac:cxnSpMkLst>
            <pc:docMk/>
            <pc:sldMk cId="3203567061" sldId="256"/>
            <ac:cxnSpMk id="1041" creationId="{16E1628C-EA44-200C-5B11-1A931B41544A}"/>
          </ac:cxnSpMkLst>
        </pc:cxnChg>
        <pc:cxnChg chg="add del">
          <ac:chgData name="Kai Erik Hoff" userId="31cc0b0d-0cdc-46a5-ac5a-b771dc28ed80" providerId="ADAL" clId="{8354DD2C-DA16-4C08-A84D-91643E5CEADF}" dt="2024-09-18T08:39:33.367" v="491" actId="478"/>
          <ac:cxnSpMkLst>
            <pc:docMk/>
            <pc:sldMk cId="3203567061" sldId="256"/>
            <ac:cxnSpMk id="1042" creationId="{FC554FB5-2EC6-2529-784C-F8C8AD0843C0}"/>
          </ac:cxnSpMkLst>
        </pc:cxnChg>
        <pc:cxnChg chg="add del">
          <ac:chgData name="Kai Erik Hoff" userId="31cc0b0d-0cdc-46a5-ac5a-b771dc28ed80" providerId="ADAL" clId="{8354DD2C-DA16-4C08-A84D-91643E5CEADF}" dt="2024-09-18T08:39:33.367" v="491" actId="478"/>
          <ac:cxnSpMkLst>
            <pc:docMk/>
            <pc:sldMk cId="3203567061" sldId="256"/>
            <ac:cxnSpMk id="1043" creationId="{96C37F0D-3D76-C918-E8DD-2C81054C5135}"/>
          </ac:cxnSpMkLst>
        </pc:cxnChg>
        <pc:cxnChg chg="add del">
          <ac:chgData name="Kai Erik Hoff" userId="31cc0b0d-0cdc-46a5-ac5a-b771dc28ed80" providerId="ADAL" clId="{8354DD2C-DA16-4C08-A84D-91643E5CEADF}" dt="2024-09-18T08:39:33.367" v="491" actId="478"/>
          <ac:cxnSpMkLst>
            <pc:docMk/>
            <pc:sldMk cId="3203567061" sldId="256"/>
            <ac:cxnSpMk id="1044" creationId="{DD25E9E9-8047-5632-99AE-19711DA131D9}"/>
          </ac:cxnSpMkLst>
        </pc:cxnChg>
        <pc:cxnChg chg="add del">
          <ac:chgData name="Kai Erik Hoff" userId="31cc0b0d-0cdc-46a5-ac5a-b771dc28ed80" providerId="ADAL" clId="{8354DD2C-DA16-4C08-A84D-91643E5CEADF}" dt="2024-09-18T08:39:33.367" v="491" actId="478"/>
          <ac:cxnSpMkLst>
            <pc:docMk/>
            <pc:sldMk cId="3203567061" sldId="256"/>
            <ac:cxnSpMk id="1045" creationId="{D3F2A23C-C701-C8FD-0680-BAF51C984232}"/>
          </ac:cxnSpMkLst>
        </pc:cxnChg>
        <pc:cxnChg chg="add del">
          <ac:chgData name="Kai Erik Hoff" userId="31cc0b0d-0cdc-46a5-ac5a-b771dc28ed80" providerId="ADAL" clId="{8354DD2C-DA16-4C08-A84D-91643E5CEADF}" dt="2024-09-18T08:39:33.367" v="491" actId="478"/>
          <ac:cxnSpMkLst>
            <pc:docMk/>
            <pc:sldMk cId="3203567061" sldId="256"/>
            <ac:cxnSpMk id="1046" creationId="{AD35CFDE-A164-60B4-504C-B548E6E23FB1}"/>
          </ac:cxnSpMkLst>
        </pc:cxnChg>
        <pc:cxnChg chg="add del">
          <ac:chgData name="Kai Erik Hoff" userId="31cc0b0d-0cdc-46a5-ac5a-b771dc28ed80" providerId="ADAL" clId="{8354DD2C-DA16-4C08-A84D-91643E5CEADF}" dt="2024-09-18T08:39:33.367" v="491" actId="478"/>
          <ac:cxnSpMkLst>
            <pc:docMk/>
            <pc:sldMk cId="3203567061" sldId="256"/>
            <ac:cxnSpMk id="1047" creationId="{376C7179-DD14-4E94-E369-2E6486F3842B}"/>
          </ac:cxnSpMkLst>
        </pc:cxnChg>
      </pc:sldChg>
      <pc:sldChg chg="addSp delSp modSp mod">
        <pc:chgData name="Kai Erik Hoff" userId="31cc0b0d-0cdc-46a5-ac5a-b771dc28ed80" providerId="ADAL" clId="{8354DD2C-DA16-4C08-A84D-91643E5CEADF}" dt="2024-09-18T08:53:29.400" v="629"/>
        <pc:sldMkLst>
          <pc:docMk/>
          <pc:sldMk cId="4109820925" sldId="257"/>
        </pc:sldMkLst>
        <pc:spChg chg="add mod">
          <ac:chgData name="Kai Erik Hoff" userId="31cc0b0d-0cdc-46a5-ac5a-b771dc28ed80" providerId="ADAL" clId="{8354DD2C-DA16-4C08-A84D-91643E5CEADF}" dt="2024-09-18T08:48:16.291" v="609"/>
          <ac:spMkLst>
            <pc:docMk/>
            <pc:sldMk cId="4109820925" sldId="257"/>
            <ac:spMk id="2048" creationId="{694A01A2-4AFD-E744-C579-EC3121122C6B}"/>
          </ac:spMkLst>
        </pc:spChg>
        <pc:spChg chg="add mod">
          <ac:chgData name="Kai Erik Hoff" userId="31cc0b0d-0cdc-46a5-ac5a-b771dc28ed80" providerId="ADAL" clId="{8354DD2C-DA16-4C08-A84D-91643E5CEADF}" dt="2024-09-18T08:53:29.400" v="629"/>
          <ac:spMkLst>
            <pc:docMk/>
            <pc:sldMk cId="4109820925" sldId="257"/>
            <ac:spMk id="2050" creationId="{1849E517-F47E-8B22-F354-F72DA5582950}"/>
          </ac:spMkLst>
        </pc:spChg>
        <pc:graphicFrameChg chg="add mod">
          <ac:chgData name="Kai Erik Hoff" userId="31cc0b0d-0cdc-46a5-ac5a-b771dc28ed80" providerId="ADAL" clId="{8354DD2C-DA16-4C08-A84D-91643E5CEADF}" dt="2024-09-18T08:48:16.291" v="609"/>
          <ac:graphicFrameMkLst>
            <pc:docMk/>
            <pc:sldMk cId="4109820925" sldId="257"/>
            <ac:graphicFrameMk id="30" creationId="{86322DEB-5FC5-0CA9-9D26-23045592F0EA}"/>
          </ac:graphicFrameMkLst>
        </pc:graphicFrameChg>
        <pc:picChg chg="add mod">
          <ac:chgData name="Kai Erik Hoff" userId="31cc0b0d-0cdc-46a5-ac5a-b771dc28ed80" providerId="ADAL" clId="{8354DD2C-DA16-4C08-A84D-91643E5CEADF}" dt="2024-09-18T08:42:13.508" v="526"/>
          <ac:picMkLst>
            <pc:docMk/>
            <pc:sldMk cId="4109820925" sldId="257"/>
            <ac:picMk id="29" creationId="{57B42A24-1B5B-D1C0-8ADD-8E33DD28490D}"/>
          </ac:picMkLst>
        </pc:picChg>
        <pc:cxnChg chg="add mod">
          <ac:chgData name="Kai Erik Hoff" userId="31cc0b0d-0cdc-46a5-ac5a-b771dc28ed80" providerId="ADAL" clId="{8354DD2C-DA16-4C08-A84D-91643E5CEADF}" dt="2024-09-18T08:39:38.539" v="494"/>
          <ac:cxnSpMkLst>
            <pc:docMk/>
            <pc:sldMk cId="4109820925" sldId="257"/>
            <ac:cxnSpMk id="2" creationId="{C74AB163-996A-75E6-E56D-0F7AE0FE1046}"/>
          </ac:cxnSpMkLst>
        </pc:cxnChg>
        <pc:cxnChg chg="add mod">
          <ac:chgData name="Kai Erik Hoff" userId="31cc0b0d-0cdc-46a5-ac5a-b771dc28ed80" providerId="ADAL" clId="{8354DD2C-DA16-4C08-A84D-91643E5CEADF}" dt="2024-09-18T08:39:38.539" v="494"/>
          <ac:cxnSpMkLst>
            <pc:docMk/>
            <pc:sldMk cId="4109820925" sldId="257"/>
            <ac:cxnSpMk id="3" creationId="{E9A61131-468C-543E-1F52-C67B7924A85D}"/>
          </ac:cxnSpMkLst>
        </pc:cxnChg>
        <pc:cxnChg chg="add mod">
          <ac:chgData name="Kai Erik Hoff" userId="31cc0b0d-0cdc-46a5-ac5a-b771dc28ed80" providerId="ADAL" clId="{8354DD2C-DA16-4C08-A84D-91643E5CEADF}" dt="2024-09-18T08:39:38.539" v="494"/>
          <ac:cxnSpMkLst>
            <pc:docMk/>
            <pc:sldMk cId="4109820925" sldId="257"/>
            <ac:cxnSpMk id="6" creationId="{1C47C19A-C1F4-87B1-4055-F08E81C5E1C5}"/>
          </ac:cxnSpMkLst>
        </pc:cxnChg>
        <pc:cxnChg chg="add mod">
          <ac:chgData name="Kai Erik Hoff" userId="31cc0b0d-0cdc-46a5-ac5a-b771dc28ed80" providerId="ADAL" clId="{8354DD2C-DA16-4C08-A84D-91643E5CEADF}" dt="2024-09-18T08:39:38.539" v="494"/>
          <ac:cxnSpMkLst>
            <pc:docMk/>
            <pc:sldMk cId="4109820925" sldId="257"/>
            <ac:cxnSpMk id="8" creationId="{C5FBAFFC-3775-8A3E-D387-6EA7084EB510}"/>
          </ac:cxnSpMkLst>
        </pc:cxnChg>
        <pc:cxnChg chg="add mod">
          <ac:chgData name="Kai Erik Hoff" userId="31cc0b0d-0cdc-46a5-ac5a-b771dc28ed80" providerId="ADAL" clId="{8354DD2C-DA16-4C08-A84D-91643E5CEADF}" dt="2024-09-18T08:39:38.539" v="494"/>
          <ac:cxnSpMkLst>
            <pc:docMk/>
            <pc:sldMk cId="4109820925" sldId="257"/>
            <ac:cxnSpMk id="9" creationId="{6D851FD7-30A6-D81E-C1FA-59AC88D6D413}"/>
          </ac:cxnSpMkLst>
        </pc:cxnChg>
        <pc:cxnChg chg="add mod">
          <ac:chgData name="Kai Erik Hoff" userId="31cc0b0d-0cdc-46a5-ac5a-b771dc28ed80" providerId="ADAL" clId="{8354DD2C-DA16-4C08-A84D-91643E5CEADF}" dt="2024-09-18T08:41:32.911" v="522"/>
          <ac:cxnSpMkLst>
            <pc:docMk/>
            <pc:sldMk cId="4109820925" sldId="257"/>
            <ac:cxnSpMk id="10" creationId="{CC10275E-BD3C-65E5-E56A-239BBE36DED5}"/>
          </ac:cxnSpMkLst>
        </pc:cxnChg>
        <pc:cxnChg chg="add mod">
          <ac:chgData name="Kai Erik Hoff" userId="31cc0b0d-0cdc-46a5-ac5a-b771dc28ed80" providerId="ADAL" clId="{8354DD2C-DA16-4C08-A84D-91643E5CEADF}" dt="2024-09-18T08:41:32.911" v="522"/>
          <ac:cxnSpMkLst>
            <pc:docMk/>
            <pc:sldMk cId="4109820925" sldId="257"/>
            <ac:cxnSpMk id="11" creationId="{BC1B7960-9FA3-0FA1-4057-A7045700BD83}"/>
          </ac:cxnSpMkLst>
        </pc:cxnChg>
        <pc:cxnChg chg="add mod">
          <ac:chgData name="Kai Erik Hoff" userId="31cc0b0d-0cdc-46a5-ac5a-b771dc28ed80" providerId="ADAL" clId="{8354DD2C-DA16-4C08-A84D-91643E5CEADF}" dt="2024-09-18T08:41:32.911" v="522"/>
          <ac:cxnSpMkLst>
            <pc:docMk/>
            <pc:sldMk cId="4109820925" sldId="257"/>
            <ac:cxnSpMk id="12" creationId="{F543CCB8-7F7A-C164-1E9E-2DED93A03406}"/>
          </ac:cxnSpMkLst>
        </pc:cxnChg>
        <pc:cxnChg chg="add mod">
          <ac:chgData name="Kai Erik Hoff" userId="31cc0b0d-0cdc-46a5-ac5a-b771dc28ed80" providerId="ADAL" clId="{8354DD2C-DA16-4C08-A84D-91643E5CEADF}" dt="2024-09-18T08:41:32.911" v="522"/>
          <ac:cxnSpMkLst>
            <pc:docMk/>
            <pc:sldMk cId="4109820925" sldId="257"/>
            <ac:cxnSpMk id="13" creationId="{2EDA54FB-1B05-C5F5-6303-E8DA35A3FA2C}"/>
          </ac:cxnSpMkLst>
        </pc:cxnChg>
        <pc:cxnChg chg="add mod">
          <ac:chgData name="Kai Erik Hoff" userId="31cc0b0d-0cdc-46a5-ac5a-b771dc28ed80" providerId="ADAL" clId="{8354DD2C-DA16-4C08-A84D-91643E5CEADF}" dt="2024-09-18T08:41:32.911" v="522"/>
          <ac:cxnSpMkLst>
            <pc:docMk/>
            <pc:sldMk cId="4109820925" sldId="257"/>
            <ac:cxnSpMk id="14" creationId="{AAFCA7EB-7601-FA99-3FCC-57AB4477D5F0}"/>
          </ac:cxnSpMkLst>
        </pc:cxnChg>
        <pc:cxnChg chg="add mod">
          <ac:chgData name="Kai Erik Hoff" userId="31cc0b0d-0cdc-46a5-ac5a-b771dc28ed80" providerId="ADAL" clId="{8354DD2C-DA16-4C08-A84D-91643E5CEADF}" dt="2024-09-18T08:41:32.911" v="522"/>
          <ac:cxnSpMkLst>
            <pc:docMk/>
            <pc:sldMk cId="4109820925" sldId="257"/>
            <ac:cxnSpMk id="15" creationId="{CADCE484-746D-5651-095F-E9608A6900FF}"/>
          </ac:cxnSpMkLst>
        </pc:cxnChg>
        <pc:cxnChg chg="add mod">
          <ac:chgData name="Kai Erik Hoff" userId="31cc0b0d-0cdc-46a5-ac5a-b771dc28ed80" providerId="ADAL" clId="{8354DD2C-DA16-4C08-A84D-91643E5CEADF}" dt="2024-09-18T08:41:32.911" v="522"/>
          <ac:cxnSpMkLst>
            <pc:docMk/>
            <pc:sldMk cId="4109820925" sldId="257"/>
            <ac:cxnSpMk id="17" creationId="{C356F2B2-EC74-651A-FAD1-86FDE2B2CF0F}"/>
          </ac:cxnSpMkLst>
        </pc:cxnChg>
        <pc:cxnChg chg="add mod">
          <ac:chgData name="Kai Erik Hoff" userId="31cc0b0d-0cdc-46a5-ac5a-b771dc28ed80" providerId="ADAL" clId="{8354DD2C-DA16-4C08-A84D-91643E5CEADF}" dt="2024-09-18T08:41:32.911" v="522"/>
          <ac:cxnSpMkLst>
            <pc:docMk/>
            <pc:sldMk cId="4109820925" sldId="257"/>
            <ac:cxnSpMk id="18" creationId="{040C371F-4B67-AD40-6CD2-784311CDC80C}"/>
          </ac:cxnSpMkLst>
        </pc:cxnChg>
        <pc:cxnChg chg="add mod">
          <ac:chgData name="Kai Erik Hoff" userId="31cc0b0d-0cdc-46a5-ac5a-b771dc28ed80" providerId="ADAL" clId="{8354DD2C-DA16-4C08-A84D-91643E5CEADF}" dt="2024-09-18T08:41:32.911" v="522"/>
          <ac:cxnSpMkLst>
            <pc:docMk/>
            <pc:sldMk cId="4109820925" sldId="257"/>
            <ac:cxnSpMk id="20" creationId="{0E2DAF12-8B17-C9C7-8BB5-17FE6F676135}"/>
          </ac:cxnSpMkLst>
        </pc:cxnChg>
        <pc:cxnChg chg="add mod">
          <ac:chgData name="Kai Erik Hoff" userId="31cc0b0d-0cdc-46a5-ac5a-b771dc28ed80" providerId="ADAL" clId="{8354DD2C-DA16-4C08-A84D-91643E5CEADF}" dt="2024-09-18T08:41:32.911" v="522"/>
          <ac:cxnSpMkLst>
            <pc:docMk/>
            <pc:sldMk cId="4109820925" sldId="257"/>
            <ac:cxnSpMk id="21" creationId="{1D424DF8-EE8B-B393-1261-8BA69AF76606}"/>
          </ac:cxnSpMkLst>
        </pc:cxnChg>
        <pc:cxnChg chg="add mod">
          <ac:chgData name="Kai Erik Hoff" userId="31cc0b0d-0cdc-46a5-ac5a-b771dc28ed80" providerId="ADAL" clId="{8354DD2C-DA16-4C08-A84D-91643E5CEADF}" dt="2024-09-18T08:41:32.911" v="522"/>
          <ac:cxnSpMkLst>
            <pc:docMk/>
            <pc:sldMk cId="4109820925" sldId="257"/>
            <ac:cxnSpMk id="22" creationId="{36D6DF10-FB89-DD81-C1F4-7AB987D8BE71}"/>
          </ac:cxnSpMkLst>
        </pc:cxnChg>
        <pc:cxnChg chg="add mod">
          <ac:chgData name="Kai Erik Hoff" userId="31cc0b0d-0cdc-46a5-ac5a-b771dc28ed80" providerId="ADAL" clId="{8354DD2C-DA16-4C08-A84D-91643E5CEADF}" dt="2024-09-18T08:41:32.911" v="522"/>
          <ac:cxnSpMkLst>
            <pc:docMk/>
            <pc:sldMk cId="4109820925" sldId="257"/>
            <ac:cxnSpMk id="23" creationId="{D9819FDD-B252-2FEA-35A2-A8EC93C07DAE}"/>
          </ac:cxnSpMkLst>
        </pc:cxnChg>
        <pc:cxnChg chg="add mod">
          <ac:chgData name="Kai Erik Hoff" userId="31cc0b0d-0cdc-46a5-ac5a-b771dc28ed80" providerId="ADAL" clId="{8354DD2C-DA16-4C08-A84D-91643E5CEADF}" dt="2024-09-18T08:41:32.911" v="522"/>
          <ac:cxnSpMkLst>
            <pc:docMk/>
            <pc:sldMk cId="4109820925" sldId="257"/>
            <ac:cxnSpMk id="25" creationId="{81AFFC0A-90DB-1E18-ECCC-8D59B5080CEC}"/>
          </ac:cxnSpMkLst>
        </pc:cxnChg>
        <pc:cxnChg chg="add mod">
          <ac:chgData name="Kai Erik Hoff" userId="31cc0b0d-0cdc-46a5-ac5a-b771dc28ed80" providerId="ADAL" clId="{8354DD2C-DA16-4C08-A84D-91643E5CEADF}" dt="2024-09-18T08:41:32.911" v="522"/>
          <ac:cxnSpMkLst>
            <pc:docMk/>
            <pc:sldMk cId="4109820925" sldId="257"/>
            <ac:cxnSpMk id="26" creationId="{1F195596-F62C-80B7-AFED-B978D42D487A}"/>
          </ac:cxnSpMkLst>
        </pc:cxnChg>
        <pc:cxnChg chg="add mod">
          <ac:chgData name="Kai Erik Hoff" userId="31cc0b0d-0cdc-46a5-ac5a-b771dc28ed80" providerId="ADAL" clId="{8354DD2C-DA16-4C08-A84D-91643E5CEADF}" dt="2024-09-18T08:41:32.911" v="522"/>
          <ac:cxnSpMkLst>
            <pc:docMk/>
            <pc:sldMk cId="4109820925" sldId="257"/>
            <ac:cxnSpMk id="27" creationId="{ACBFA48C-90B2-7B1C-2D07-C14868FDAD2C}"/>
          </ac:cxnSpMkLst>
        </pc:cxnChg>
        <pc:cxnChg chg="add mod">
          <ac:chgData name="Kai Erik Hoff" userId="31cc0b0d-0cdc-46a5-ac5a-b771dc28ed80" providerId="ADAL" clId="{8354DD2C-DA16-4C08-A84D-91643E5CEADF}" dt="2024-09-18T08:41:32.911" v="522"/>
          <ac:cxnSpMkLst>
            <pc:docMk/>
            <pc:sldMk cId="4109820925" sldId="257"/>
            <ac:cxnSpMk id="28" creationId="{E53260C6-303A-4CE8-3459-4487B149E9B9}"/>
          </ac:cxnSpMkLst>
        </pc:cxnChg>
        <pc:cxnChg chg="del">
          <ac:chgData name="Kai Erik Hoff" userId="31cc0b0d-0cdc-46a5-ac5a-b771dc28ed80" providerId="ADAL" clId="{8354DD2C-DA16-4C08-A84D-91643E5CEADF}" dt="2024-09-18T08:41:32.384" v="521" actId="478"/>
          <ac:cxnSpMkLst>
            <pc:docMk/>
            <pc:sldMk cId="4109820925" sldId="257"/>
            <ac:cxnSpMk id="31" creationId="{FBCEA439-C476-21DF-3136-7E7E1D8EFB72}"/>
          </ac:cxnSpMkLst>
        </pc:cxnChg>
        <pc:cxnChg chg="del">
          <ac:chgData name="Kai Erik Hoff" userId="31cc0b0d-0cdc-46a5-ac5a-b771dc28ed80" providerId="ADAL" clId="{8354DD2C-DA16-4C08-A84D-91643E5CEADF}" dt="2024-09-18T08:41:32.384" v="521" actId="478"/>
          <ac:cxnSpMkLst>
            <pc:docMk/>
            <pc:sldMk cId="4109820925" sldId="257"/>
            <ac:cxnSpMk id="53" creationId="{AF6146A2-653F-8126-6C21-68516F200B15}"/>
          </ac:cxnSpMkLst>
        </pc:cxnChg>
        <pc:cxnChg chg="del">
          <ac:chgData name="Kai Erik Hoff" userId="31cc0b0d-0cdc-46a5-ac5a-b771dc28ed80" providerId="ADAL" clId="{8354DD2C-DA16-4C08-A84D-91643E5CEADF}" dt="2024-09-18T08:41:32.384" v="521" actId="478"/>
          <ac:cxnSpMkLst>
            <pc:docMk/>
            <pc:sldMk cId="4109820925" sldId="257"/>
            <ac:cxnSpMk id="54" creationId="{75416A7A-C694-8FA0-1087-01EAF431296E}"/>
          </ac:cxnSpMkLst>
        </pc:cxnChg>
        <pc:cxnChg chg="del">
          <ac:chgData name="Kai Erik Hoff" userId="31cc0b0d-0cdc-46a5-ac5a-b771dc28ed80" providerId="ADAL" clId="{8354DD2C-DA16-4C08-A84D-91643E5CEADF}" dt="2024-09-18T08:41:32.384" v="521" actId="478"/>
          <ac:cxnSpMkLst>
            <pc:docMk/>
            <pc:sldMk cId="4109820925" sldId="257"/>
            <ac:cxnSpMk id="55" creationId="{F0175419-BA5D-3593-E3CE-A524436984BE}"/>
          </ac:cxnSpMkLst>
        </pc:cxnChg>
        <pc:cxnChg chg="del">
          <ac:chgData name="Kai Erik Hoff" userId="31cc0b0d-0cdc-46a5-ac5a-b771dc28ed80" providerId="ADAL" clId="{8354DD2C-DA16-4C08-A84D-91643E5CEADF}" dt="2024-09-18T08:41:32.384" v="521" actId="478"/>
          <ac:cxnSpMkLst>
            <pc:docMk/>
            <pc:sldMk cId="4109820925" sldId="257"/>
            <ac:cxnSpMk id="56" creationId="{58D323AA-4604-A8B2-16CC-529B08A49882}"/>
          </ac:cxnSpMkLst>
        </pc:cxnChg>
        <pc:cxnChg chg="del">
          <ac:chgData name="Kai Erik Hoff" userId="31cc0b0d-0cdc-46a5-ac5a-b771dc28ed80" providerId="ADAL" clId="{8354DD2C-DA16-4C08-A84D-91643E5CEADF}" dt="2024-09-18T08:41:32.384" v="521" actId="478"/>
          <ac:cxnSpMkLst>
            <pc:docMk/>
            <pc:sldMk cId="4109820925" sldId="257"/>
            <ac:cxnSpMk id="57" creationId="{9F4BE6D6-3F4A-8B55-E368-7414009E73BB}"/>
          </ac:cxnSpMkLst>
        </pc:cxnChg>
        <pc:cxnChg chg="del">
          <ac:chgData name="Kai Erik Hoff" userId="31cc0b0d-0cdc-46a5-ac5a-b771dc28ed80" providerId="ADAL" clId="{8354DD2C-DA16-4C08-A84D-91643E5CEADF}" dt="2024-09-18T08:41:32.384" v="521" actId="478"/>
          <ac:cxnSpMkLst>
            <pc:docMk/>
            <pc:sldMk cId="4109820925" sldId="257"/>
            <ac:cxnSpMk id="58" creationId="{8136A65D-CFD0-02BE-B3B1-A58C8F186D52}"/>
          </ac:cxnSpMkLst>
        </pc:cxnChg>
        <pc:cxnChg chg="del">
          <ac:chgData name="Kai Erik Hoff" userId="31cc0b0d-0cdc-46a5-ac5a-b771dc28ed80" providerId="ADAL" clId="{8354DD2C-DA16-4C08-A84D-91643E5CEADF}" dt="2024-09-18T08:41:32.384" v="521" actId="478"/>
          <ac:cxnSpMkLst>
            <pc:docMk/>
            <pc:sldMk cId="4109820925" sldId="257"/>
            <ac:cxnSpMk id="59" creationId="{5C25EBB5-E043-75F7-D0C8-66C8720C3A7C}"/>
          </ac:cxnSpMkLst>
        </pc:cxnChg>
        <pc:cxnChg chg="del">
          <ac:chgData name="Kai Erik Hoff" userId="31cc0b0d-0cdc-46a5-ac5a-b771dc28ed80" providerId="ADAL" clId="{8354DD2C-DA16-4C08-A84D-91643E5CEADF}" dt="2024-09-18T08:41:32.384" v="521" actId="478"/>
          <ac:cxnSpMkLst>
            <pc:docMk/>
            <pc:sldMk cId="4109820925" sldId="257"/>
            <ac:cxnSpMk id="60" creationId="{4DA07563-AB1F-0DC6-56EF-95C8F0546939}"/>
          </ac:cxnSpMkLst>
        </pc:cxnChg>
        <pc:cxnChg chg="del">
          <ac:chgData name="Kai Erik Hoff" userId="31cc0b0d-0cdc-46a5-ac5a-b771dc28ed80" providerId="ADAL" clId="{8354DD2C-DA16-4C08-A84D-91643E5CEADF}" dt="2024-09-18T08:41:32.384" v="521" actId="478"/>
          <ac:cxnSpMkLst>
            <pc:docMk/>
            <pc:sldMk cId="4109820925" sldId="257"/>
            <ac:cxnSpMk id="61" creationId="{F09ACAC0-002F-5C26-A326-84301F45D812}"/>
          </ac:cxnSpMkLst>
        </pc:cxnChg>
        <pc:cxnChg chg="del">
          <ac:chgData name="Kai Erik Hoff" userId="31cc0b0d-0cdc-46a5-ac5a-b771dc28ed80" providerId="ADAL" clId="{8354DD2C-DA16-4C08-A84D-91643E5CEADF}" dt="2024-09-18T08:41:32.384" v="521" actId="478"/>
          <ac:cxnSpMkLst>
            <pc:docMk/>
            <pc:sldMk cId="4109820925" sldId="257"/>
            <ac:cxnSpMk id="62" creationId="{D4947627-707A-1F15-F881-041E173A4DF0}"/>
          </ac:cxnSpMkLst>
        </pc:cxnChg>
        <pc:cxnChg chg="del">
          <ac:chgData name="Kai Erik Hoff" userId="31cc0b0d-0cdc-46a5-ac5a-b771dc28ed80" providerId="ADAL" clId="{8354DD2C-DA16-4C08-A84D-91643E5CEADF}" dt="2024-09-18T08:41:32.384" v="521" actId="478"/>
          <ac:cxnSpMkLst>
            <pc:docMk/>
            <pc:sldMk cId="4109820925" sldId="257"/>
            <ac:cxnSpMk id="63" creationId="{D456ABB7-7DD1-9382-BB67-532BD415B0EB}"/>
          </ac:cxnSpMkLst>
        </pc:cxnChg>
        <pc:cxnChg chg="del">
          <ac:chgData name="Kai Erik Hoff" userId="31cc0b0d-0cdc-46a5-ac5a-b771dc28ed80" providerId="ADAL" clId="{8354DD2C-DA16-4C08-A84D-91643E5CEADF}" dt="2024-09-18T08:41:32.384" v="521" actId="478"/>
          <ac:cxnSpMkLst>
            <pc:docMk/>
            <pc:sldMk cId="4109820925" sldId="257"/>
            <ac:cxnSpMk id="1024" creationId="{B65A0271-BAC7-FC52-F1FA-89C3B54F69D6}"/>
          </ac:cxnSpMkLst>
        </pc:cxnChg>
        <pc:cxnChg chg="del">
          <ac:chgData name="Kai Erik Hoff" userId="31cc0b0d-0cdc-46a5-ac5a-b771dc28ed80" providerId="ADAL" clId="{8354DD2C-DA16-4C08-A84D-91643E5CEADF}" dt="2024-09-18T08:41:32.384" v="521" actId="478"/>
          <ac:cxnSpMkLst>
            <pc:docMk/>
            <pc:sldMk cId="4109820925" sldId="257"/>
            <ac:cxnSpMk id="1027" creationId="{6E01D627-89F2-B664-34E2-7CE13E38E939}"/>
          </ac:cxnSpMkLst>
        </pc:cxnChg>
        <pc:cxnChg chg="del">
          <ac:chgData name="Kai Erik Hoff" userId="31cc0b0d-0cdc-46a5-ac5a-b771dc28ed80" providerId="ADAL" clId="{8354DD2C-DA16-4C08-A84D-91643E5CEADF}" dt="2024-09-18T08:41:32.384" v="521" actId="478"/>
          <ac:cxnSpMkLst>
            <pc:docMk/>
            <pc:sldMk cId="4109820925" sldId="257"/>
            <ac:cxnSpMk id="1028" creationId="{D353447E-6549-15B4-BAA6-0C22A365AC6F}"/>
          </ac:cxnSpMkLst>
        </pc:cxnChg>
        <pc:cxnChg chg="del">
          <ac:chgData name="Kai Erik Hoff" userId="31cc0b0d-0cdc-46a5-ac5a-b771dc28ed80" providerId="ADAL" clId="{8354DD2C-DA16-4C08-A84D-91643E5CEADF}" dt="2024-09-18T08:41:32.384" v="521" actId="478"/>
          <ac:cxnSpMkLst>
            <pc:docMk/>
            <pc:sldMk cId="4109820925" sldId="257"/>
            <ac:cxnSpMk id="1029" creationId="{49211D75-BE7D-5F0C-5E1A-987463D588C5}"/>
          </ac:cxnSpMkLst>
        </pc:cxnChg>
        <pc:cxnChg chg="del">
          <ac:chgData name="Kai Erik Hoff" userId="31cc0b0d-0cdc-46a5-ac5a-b771dc28ed80" providerId="ADAL" clId="{8354DD2C-DA16-4C08-A84D-91643E5CEADF}" dt="2024-09-18T08:39:37.510" v="493" actId="478"/>
          <ac:cxnSpMkLst>
            <pc:docMk/>
            <pc:sldMk cId="4109820925" sldId="257"/>
            <ac:cxnSpMk id="1035" creationId="{75235C95-905E-0D53-1A24-1778165A5AA4}"/>
          </ac:cxnSpMkLst>
        </pc:cxnChg>
        <pc:cxnChg chg="del">
          <ac:chgData name="Kai Erik Hoff" userId="31cc0b0d-0cdc-46a5-ac5a-b771dc28ed80" providerId="ADAL" clId="{8354DD2C-DA16-4C08-A84D-91643E5CEADF}" dt="2024-09-18T08:39:37.510" v="493" actId="478"/>
          <ac:cxnSpMkLst>
            <pc:docMk/>
            <pc:sldMk cId="4109820925" sldId="257"/>
            <ac:cxnSpMk id="1041" creationId="{16E1628C-EA44-200C-5B11-1A931B41544A}"/>
          </ac:cxnSpMkLst>
        </pc:cxnChg>
        <pc:cxnChg chg="del">
          <ac:chgData name="Kai Erik Hoff" userId="31cc0b0d-0cdc-46a5-ac5a-b771dc28ed80" providerId="ADAL" clId="{8354DD2C-DA16-4C08-A84D-91643E5CEADF}" dt="2024-09-18T08:39:37.510" v="493" actId="478"/>
          <ac:cxnSpMkLst>
            <pc:docMk/>
            <pc:sldMk cId="4109820925" sldId="257"/>
            <ac:cxnSpMk id="1042" creationId="{FC554FB5-2EC6-2529-784C-F8C8AD0843C0}"/>
          </ac:cxnSpMkLst>
        </pc:cxnChg>
        <pc:cxnChg chg="del">
          <ac:chgData name="Kai Erik Hoff" userId="31cc0b0d-0cdc-46a5-ac5a-b771dc28ed80" providerId="ADAL" clId="{8354DD2C-DA16-4C08-A84D-91643E5CEADF}" dt="2024-09-18T08:39:37.510" v="493" actId="478"/>
          <ac:cxnSpMkLst>
            <pc:docMk/>
            <pc:sldMk cId="4109820925" sldId="257"/>
            <ac:cxnSpMk id="1043" creationId="{96C37F0D-3D76-C918-E8DD-2C81054C5135}"/>
          </ac:cxnSpMkLst>
        </pc:cxnChg>
        <pc:cxnChg chg="del">
          <ac:chgData name="Kai Erik Hoff" userId="31cc0b0d-0cdc-46a5-ac5a-b771dc28ed80" providerId="ADAL" clId="{8354DD2C-DA16-4C08-A84D-91643E5CEADF}" dt="2024-09-18T08:39:37.510" v="493" actId="478"/>
          <ac:cxnSpMkLst>
            <pc:docMk/>
            <pc:sldMk cId="4109820925" sldId="257"/>
            <ac:cxnSpMk id="1044" creationId="{DD25E9E9-8047-5632-99AE-19711DA131D9}"/>
          </ac:cxnSpMkLst>
        </pc:cxnChg>
        <pc:cxnChg chg="del">
          <ac:chgData name="Kai Erik Hoff" userId="31cc0b0d-0cdc-46a5-ac5a-b771dc28ed80" providerId="ADAL" clId="{8354DD2C-DA16-4C08-A84D-91643E5CEADF}" dt="2024-09-18T08:39:37.510" v="493" actId="478"/>
          <ac:cxnSpMkLst>
            <pc:docMk/>
            <pc:sldMk cId="4109820925" sldId="257"/>
            <ac:cxnSpMk id="1045" creationId="{D3F2A23C-C701-C8FD-0680-BAF51C984232}"/>
          </ac:cxnSpMkLst>
        </pc:cxnChg>
        <pc:cxnChg chg="del">
          <ac:chgData name="Kai Erik Hoff" userId="31cc0b0d-0cdc-46a5-ac5a-b771dc28ed80" providerId="ADAL" clId="{8354DD2C-DA16-4C08-A84D-91643E5CEADF}" dt="2024-09-18T08:39:37.510" v="493" actId="478"/>
          <ac:cxnSpMkLst>
            <pc:docMk/>
            <pc:sldMk cId="4109820925" sldId="257"/>
            <ac:cxnSpMk id="1046" creationId="{AD35CFDE-A164-60B4-504C-B548E6E23FB1}"/>
          </ac:cxnSpMkLst>
        </pc:cxnChg>
        <pc:cxnChg chg="del">
          <ac:chgData name="Kai Erik Hoff" userId="31cc0b0d-0cdc-46a5-ac5a-b771dc28ed80" providerId="ADAL" clId="{8354DD2C-DA16-4C08-A84D-91643E5CEADF}" dt="2024-09-18T08:39:37.510" v="493" actId="478"/>
          <ac:cxnSpMkLst>
            <pc:docMk/>
            <pc:sldMk cId="4109820925" sldId="257"/>
            <ac:cxnSpMk id="1047" creationId="{376C7179-DD14-4E94-E369-2E6486F3842B}"/>
          </ac:cxnSpMkLst>
        </pc:cxnChg>
      </pc:sldChg>
      <pc:sldChg chg="addSp delSp modSp mod">
        <pc:chgData name="Kai Erik Hoff" userId="31cc0b0d-0cdc-46a5-ac5a-b771dc28ed80" providerId="ADAL" clId="{8354DD2C-DA16-4C08-A84D-91643E5CEADF}" dt="2024-09-18T08:53:28.183" v="628"/>
        <pc:sldMkLst>
          <pc:docMk/>
          <pc:sldMk cId="3366769485" sldId="258"/>
        </pc:sldMkLst>
        <pc:spChg chg="add mod">
          <ac:chgData name="Kai Erik Hoff" userId="31cc0b0d-0cdc-46a5-ac5a-b771dc28ed80" providerId="ADAL" clId="{8354DD2C-DA16-4C08-A84D-91643E5CEADF}" dt="2024-09-18T08:41:44.244" v="524"/>
          <ac:spMkLst>
            <pc:docMk/>
            <pc:sldMk cId="3366769485" sldId="258"/>
            <ac:spMk id="10" creationId="{FA8E7C2F-C5D8-B427-5BB5-37823394EEED}"/>
          </ac:spMkLst>
        </pc:spChg>
        <pc:spChg chg="add del mod">
          <ac:chgData name="Kai Erik Hoff" userId="31cc0b0d-0cdc-46a5-ac5a-b771dc28ed80" providerId="ADAL" clId="{8354DD2C-DA16-4C08-A84D-91643E5CEADF}" dt="2024-09-18T08:51:18.876" v="616" actId="478"/>
          <ac:spMkLst>
            <pc:docMk/>
            <pc:sldMk cId="3366769485" sldId="258"/>
            <ac:spMk id="33" creationId="{15E760B9-56B9-94BB-B7FB-8D47D9E318DE}"/>
          </ac:spMkLst>
        </pc:spChg>
        <pc:spChg chg="add mod">
          <ac:chgData name="Kai Erik Hoff" userId="31cc0b0d-0cdc-46a5-ac5a-b771dc28ed80" providerId="ADAL" clId="{8354DD2C-DA16-4C08-A84D-91643E5CEADF}" dt="2024-09-18T08:51:23.575" v="617"/>
          <ac:spMkLst>
            <pc:docMk/>
            <pc:sldMk cId="3366769485" sldId="258"/>
            <ac:spMk id="35" creationId="{AB98A895-54B0-2210-16A0-BB8EFB91359E}"/>
          </ac:spMkLst>
        </pc:spChg>
        <pc:spChg chg="add mod">
          <ac:chgData name="Kai Erik Hoff" userId="31cc0b0d-0cdc-46a5-ac5a-b771dc28ed80" providerId="ADAL" clId="{8354DD2C-DA16-4C08-A84D-91643E5CEADF}" dt="2024-09-18T08:53:28.183" v="628"/>
          <ac:spMkLst>
            <pc:docMk/>
            <pc:sldMk cId="3366769485" sldId="258"/>
            <ac:spMk id="36" creationId="{EE3640A3-D663-ED7C-28CB-4CF1648951CD}"/>
          </ac:spMkLst>
        </pc:spChg>
        <pc:spChg chg="del">
          <ac:chgData name="Kai Erik Hoff" userId="31cc0b0d-0cdc-46a5-ac5a-b771dc28ed80" providerId="ADAL" clId="{8354DD2C-DA16-4C08-A84D-91643E5CEADF}" dt="2024-09-18T08:41:43.867" v="523" actId="478"/>
          <ac:spMkLst>
            <pc:docMk/>
            <pc:sldMk cId="3366769485" sldId="258"/>
            <ac:spMk id="1051" creationId="{4CB377D4-8701-8CB6-5137-B3E22DF01268}"/>
          </ac:spMkLst>
        </pc:spChg>
        <pc:graphicFrameChg chg="add del mod modGraphic">
          <ac:chgData name="Kai Erik Hoff" userId="31cc0b0d-0cdc-46a5-ac5a-b771dc28ed80" providerId="ADAL" clId="{8354DD2C-DA16-4C08-A84D-91643E5CEADF}" dt="2024-09-18T08:51:18.876" v="616" actId="478"/>
          <ac:graphicFrameMkLst>
            <pc:docMk/>
            <pc:sldMk cId="3366769485" sldId="258"/>
            <ac:graphicFrameMk id="32" creationId="{80F645FA-53E4-BFE6-6D0D-4BEFF1D67278}"/>
          </ac:graphicFrameMkLst>
        </pc:graphicFrameChg>
        <pc:graphicFrameChg chg="add mod">
          <ac:chgData name="Kai Erik Hoff" userId="31cc0b0d-0cdc-46a5-ac5a-b771dc28ed80" providerId="ADAL" clId="{8354DD2C-DA16-4C08-A84D-91643E5CEADF}" dt="2024-09-18T08:51:23.575" v="617"/>
          <ac:graphicFrameMkLst>
            <pc:docMk/>
            <pc:sldMk cId="3366769485" sldId="258"/>
            <ac:graphicFrameMk id="34" creationId="{85BC57AE-C7B3-8A41-D45D-FB6B97BD30E1}"/>
          </ac:graphicFrameMkLst>
        </pc:graphicFrameChg>
        <pc:picChg chg="add mod">
          <ac:chgData name="Kai Erik Hoff" userId="31cc0b0d-0cdc-46a5-ac5a-b771dc28ed80" providerId="ADAL" clId="{8354DD2C-DA16-4C08-A84D-91643E5CEADF}" dt="2024-09-18T08:42:28.928" v="527"/>
          <ac:picMkLst>
            <pc:docMk/>
            <pc:sldMk cId="3366769485" sldId="258"/>
            <ac:picMk id="30" creationId="{D6734218-223B-5821-58A0-FC5B80A152C0}"/>
          </ac:picMkLst>
        </pc:picChg>
        <pc:cxnChg chg="add mod">
          <ac:chgData name="Kai Erik Hoff" userId="31cc0b0d-0cdc-46a5-ac5a-b771dc28ed80" providerId="ADAL" clId="{8354DD2C-DA16-4C08-A84D-91643E5CEADF}" dt="2024-09-18T08:39:42.700" v="496"/>
          <ac:cxnSpMkLst>
            <pc:docMk/>
            <pc:sldMk cId="3366769485" sldId="258"/>
            <ac:cxnSpMk id="2" creationId="{37466A1D-BB3E-2390-F440-772F70EF63B8}"/>
          </ac:cxnSpMkLst>
        </pc:cxnChg>
        <pc:cxnChg chg="add mod">
          <ac:chgData name="Kai Erik Hoff" userId="31cc0b0d-0cdc-46a5-ac5a-b771dc28ed80" providerId="ADAL" clId="{8354DD2C-DA16-4C08-A84D-91643E5CEADF}" dt="2024-09-18T08:39:42.700" v="496"/>
          <ac:cxnSpMkLst>
            <pc:docMk/>
            <pc:sldMk cId="3366769485" sldId="258"/>
            <ac:cxnSpMk id="3" creationId="{D3E7A41E-7E1F-288A-7E58-D284EEABE0C8}"/>
          </ac:cxnSpMkLst>
        </pc:cxnChg>
        <pc:cxnChg chg="add mod">
          <ac:chgData name="Kai Erik Hoff" userId="31cc0b0d-0cdc-46a5-ac5a-b771dc28ed80" providerId="ADAL" clId="{8354DD2C-DA16-4C08-A84D-91643E5CEADF}" dt="2024-09-18T08:39:42.700" v="496"/>
          <ac:cxnSpMkLst>
            <pc:docMk/>
            <pc:sldMk cId="3366769485" sldId="258"/>
            <ac:cxnSpMk id="6" creationId="{CDA405CD-05D7-7787-5C7D-47F3989A642A}"/>
          </ac:cxnSpMkLst>
        </pc:cxnChg>
        <pc:cxnChg chg="add mod">
          <ac:chgData name="Kai Erik Hoff" userId="31cc0b0d-0cdc-46a5-ac5a-b771dc28ed80" providerId="ADAL" clId="{8354DD2C-DA16-4C08-A84D-91643E5CEADF}" dt="2024-09-18T08:39:42.700" v="496"/>
          <ac:cxnSpMkLst>
            <pc:docMk/>
            <pc:sldMk cId="3366769485" sldId="258"/>
            <ac:cxnSpMk id="8" creationId="{82E241F7-440A-0605-1B83-E0176CDD7E41}"/>
          </ac:cxnSpMkLst>
        </pc:cxnChg>
        <pc:cxnChg chg="add mod">
          <ac:chgData name="Kai Erik Hoff" userId="31cc0b0d-0cdc-46a5-ac5a-b771dc28ed80" providerId="ADAL" clId="{8354DD2C-DA16-4C08-A84D-91643E5CEADF}" dt="2024-09-18T08:39:42.700" v="496"/>
          <ac:cxnSpMkLst>
            <pc:docMk/>
            <pc:sldMk cId="3366769485" sldId="258"/>
            <ac:cxnSpMk id="9" creationId="{11F2AD2D-256F-B4A0-0DD5-AF17FC017326}"/>
          </ac:cxnSpMkLst>
        </pc:cxnChg>
        <pc:cxnChg chg="add mod">
          <ac:chgData name="Kai Erik Hoff" userId="31cc0b0d-0cdc-46a5-ac5a-b771dc28ed80" providerId="ADAL" clId="{8354DD2C-DA16-4C08-A84D-91643E5CEADF}" dt="2024-09-18T08:41:44.244" v="524"/>
          <ac:cxnSpMkLst>
            <pc:docMk/>
            <pc:sldMk cId="3366769485" sldId="258"/>
            <ac:cxnSpMk id="11" creationId="{FD502F05-07AE-4962-55C3-815C6CC319D6}"/>
          </ac:cxnSpMkLst>
        </pc:cxnChg>
        <pc:cxnChg chg="add mod">
          <ac:chgData name="Kai Erik Hoff" userId="31cc0b0d-0cdc-46a5-ac5a-b771dc28ed80" providerId="ADAL" clId="{8354DD2C-DA16-4C08-A84D-91643E5CEADF}" dt="2024-09-18T08:41:44.244" v="524"/>
          <ac:cxnSpMkLst>
            <pc:docMk/>
            <pc:sldMk cId="3366769485" sldId="258"/>
            <ac:cxnSpMk id="12" creationId="{9137499B-AE43-A08B-723B-5C8D6007BB5D}"/>
          </ac:cxnSpMkLst>
        </pc:cxnChg>
        <pc:cxnChg chg="add mod">
          <ac:chgData name="Kai Erik Hoff" userId="31cc0b0d-0cdc-46a5-ac5a-b771dc28ed80" providerId="ADAL" clId="{8354DD2C-DA16-4C08-A84D-91643E5CEADF}" dt="2024-09-18T08:41:44.244" v="524"/>
          <ac:cxnSpMkLst>
            <pc:docMk/>
            <pc:sldMk cId="3366769485" sldId="258"/>
            <ac:cxnSpMk id="13" creationId="{DFE21B1D-1C05-AEB8-7CC5-3F2F5FAE0042}"/>
          </ac:cxnSpMkLst>
        </pc:cxnChg>
        <pc:cxnChg chg="add mod">
          <ac:chgData name="Kai Erik Hoff" userId="31cc0b0d-0cdc-46a5-ac5a-b771dc28ed80" providerId="ADAL" clId="{8354DD2C-DA16-4C08-A84D-91643E5CEADF}" dt="2024-09-18T08:41:44.244" v="524"/>
          <ac:cxnSpMkLst>
            <pc:docMk/>
            <pc:sldMk cId="3366769485" sldId="258"/>
            <ac:cxnSpMk id="14" creationId="{B94A836A-9505-8C7F-601A-D629642CE13A}"/>
          </ac:cxnSpMkLst>
        </pc:cxnChg>
        <pc:cxnChg chg="add mod">
          <ac:chgData name="Kai Erik Hoff" userId="31cc0b0d-0cdc-46a5-ac5a-b771dc28ed80" providerId="ADAL" clId="{8354DD2C-DA16-4C08-A84D-91643E5CEADF}" dt="2024-09-18T08:41:44.244" v="524"/>
          <ac:cxnSpMkLst>
            <pc:docMk/>
            <pc:sldMk cId="3366769485" sldId="258"/>
            <ac:cxnSpMk id="15" creationId="{37EAED14-7C04-557C-2F88-01D34E912655}"/>
          </ac:cxnSpMkLst>
        </pc:cxnChg>
        <pc:cxnChg chg="add mod">
          <ac:chgData name="Kai Erik Hoff" userId="31cc0b0d-0cdc-46a5-ac5a-b771dc28ed80" providerId="ADAL" clId="{8354DD2C-DA16-4C08-A84D-91643E5CEADF}" dt="2024-09-18T08:41:44.244" v="524"/>
          <ac:cxnSpMkLst>
            <pc:docMk/>
            <pc:sldMk cId="3366769485" sldId="258"/>
            <ac:cxnSpMk id="17" creationId="{86C5C68A-7435-5BA4-0D56-22C044218E88}"/>
          </ac:cxnSpMkLst>
        </pc:cxnChg>
        <pc:cxnChg chg="add mod">
          <ac:chgData name="Kai Erik Hoff" userId="31cc0b0d-0cdc-46a5-ac5a-b771dc28ed80" providerId="ADAL" clId="{8354DD2C-DA16-4C08-A84D-91643E5CEADF}" dt="2024-09-18T08:41:44.244" v="524"/>
          <ac:cxnSpMkLst>
            <pc:docMk/>
            <pc:sldMk cId="3366769485" sldId="258"/>
            <ac:cxnSpMk id="18" creationId="{7CB810F6-A290-EAE9-426D-FCF18DFBD890}"/>
          </ac:cxnSpMkLst>
        </pc:cxnChg>
        <pc:cxnChg chg="add mod">
          <ac:chgData name="Kai Erik Hoff" userId="31cc0b0d-0cdc-46a5-ac5a-b771dc28ed80" providerId="ADAL" clId="{8354DD2C-DA16-4C08-A84D-91643E5CEADF}" dt="2024-09-18T08:41:44.244" v="524"/>
          <ac:cxnSpMkLst>
            <pc:docMk/>
            <pc:sldMk cId="3366769485" sldId="258"/>
            <ac:cxnSpMk id="20" creationId="{D1A3FD93-FE05-5CAD-7275-4FA635A7B927}"/>
          </ac:cxnSpMkLst>
        </pc:cxnChg>
        <pc:cxnChg chg="add mod">
          <ac:chgData name="Kai Erik Hoff" userId="31cc0b0d-0cdc-46a5-ac5a-b771dc28ed80" providerId="ADAL" clId="{8354DD2C-DA16-4C08-A84D-91643E5CEADF}" dt="2024-09-18T08:41:44.244" v="524"/>
          <ac:cxnSpMkLst>
            <pc:docMk/>
            <pc:sldMk cId="3366769485" sldId="258"/>
            <ac:cxnSpMk id="21" creationId="{60397D64-F0B0-00FA-99C4-34947268439E}"/>
          </ac:cxnSpMkLst>
        </pc:cxnChg>
        <pc:cxnChg chg="add mod">
          <ac:chgData name="Kai Erik Hoff" userId="31cc0b0d-0cdc-46a5-ac5a-b771dc28ed80" providerId="ADAL" clId="{8354DD2C-DA16-4C08-A84D-91643E5CEADF}" dt="2024-09-18T08:41:44.244" v="524"/>
          <ac:cxnSpMkLst>
            <pc:docMk/>
            <pc:sldMk cId="3366769485" sldId="258"/>
            <ac:cxnSpMk id="22" creationId="{D8EB22EA-AF5F-EFEE-24B3-7111061D48F6}"/>
          </ac:cxnSpMkLst>
        </pc:cxnChg>
        <pc:cxnChg chg="add mod">
          <ac:chgData name="Kai Erik Hoff" userId="31cc0b0d-0cdc-46a5-ac5a-b771dc28ed80" providerId="ADAL" clId="{8354DD2C-DA16-4C08-A84D-91643E5CEADF}" dt="2024-09-18T08:41:44.244" v="524"/>
          <ac:cxnSpMkLst>
            <pc:docMk/>
            <pc:sldMk cId="3366769485" sldId="258"/>
            <ac:cxnSpMk id="23" creationId="{30279601-DDE4-31F2-DFD0-D55EA026D3E8}"/>
          </ac:cxnSpMkLst>
        </pc:cxnChg>
        <pc:cxnChg chg="add mod">
          <ac:chgData name="Kai Erik Hoff" userId="31cc0b0d-0cdc-46a5-ac5a-b771dc28ed80" providerId="ADAL" clId="{8354DD2C-DA16-4C08-A84D-91643E5CEADF}" dt="2024-09-18T08:41:44.244" v="524"/>
          <ac:cxnSpMkLst>
            <pc:docMk/>
            <pc:sldMk cId="3366769485" sldId="258"/>
            <ac:cxnSpMk id="25" creationId="{4FC4B170-B106-3286-6DB1-1ECF0B85945A}"/>
          </ac:cxnSpMkLst>
        </pc:cxnChg>
        <pc:cxnChg chg="add mod">
          <ac:chgData name="Kai Erik Hoff" userId="31cc0b0d-0cdc-46a5-ac5a-b771dc28ed80" providerId="ADAL" clId="{8354DD2C-DA16-4C08-A84D-91643E5CEADF}" dt="2024-09-18T08:41:44.244" v="524"/>
          <ac:cxnSpMkLst>
            <pc:docMk/>
            <pc:sldMk cId="3366769485" sldId="258"/>
            <ac:cxnSpMk id="26" creationId="{48C8585C-4575-38F3-AC55-C3D5C8A50550}"/>
          </ac:cxnSpMkLst>
        </pc:cxnChg>
        <pc:cxnChg chg="add mod">
          <ac:chgData name="Kai Erik Hoff" userId="31cc0b0d-0cdc-46a5-ac5a-b771dc28ed80" providerId="ADAL" clId="{8354DD2C-DA16-4C08-A84D-91643E5CEADF}" dt="2024-09-18T08:41:44.244" v="524"/>
          <ac:cxnSpMkLst>
            <pc:docMk/>
            <pc:sldMk cId="3366769485" sldId="258"/>
            <ac:cxnSpMk id="27" creationId="{6CAA0491-6C5A-77F7-B7DB-FF51FCF7C48E}"/>
          </ac:cxnSpMkLst>
        </pc:cxnChg>
        <pc:cxnChg chg="add mod">
          <ac:chgData name="Kai Erik Hoff" userId="31cc0b0d-0cdc-46a5-ac5a-b771dc28ed80" providerId="ADAL" clId="{8354DD2C-DA16-4C08-A84D-91643E5CEADF}" dt="2024-09-18T08:41:44.244" v="524"/>
          <ac:cxnSpMkLst>
            <pc:docMk/>
            <pc:sldMk cId="3366769485" sldId="258"/>
            <ac:cxnSpMk id="28" creationId="{5CC7C7D7-05E3-E6C7-F2B7-ED7344924980}"/>
          </ac:cxnSpMkLst>
        </pc:cxnChg>
        <pc:cxnChg chg="add mod">
          <ac:chgData name="Kai Erik Hoff" userId="31cc0b0d-0cdc-46a5-ac5a-b771dc28ed80" providerId="ADAL" clId="{8354DD2C-DA16-4C08-A84D-91643E5CEADF}" dt="2024-09-18T08:41:44.244" v="524"/>
          <ac:cxnSpMkLst>
            <pc:docMk/>
            <pc:sldMk cId="3366769485" sldId="258"/>
            <ac:cxnSpMk id="29" creationId="{5C2655FE-3D62-1E44-86F1-9A08B743A8D0}"/>
          </ac:cxnSpMkLst>
        </pc:cxnChg>
        <pc:cxnChg chg="del">
          <ac:chgData name="Kai Erik Hoff" userId="31cc0b0d-0cdc-46a5-ac5a-b771dc28ed80" providerId="ADAL" clId="{8354DD2C-DA16-4C08-A84D-91643E5CEADF}" dt="2024-09-18T08:41:43.867" v="523" actId="478"/>
          <ac:cxnSpMkLst>
            <pc:docMk/>
            <pc:sldMk cId="3366769485" sldId="258"/>
            <ac:cxnSpMk id="31" creationId="{FBCEA439-C476-21DF-3136-7E7E1D8EFB72}"/>
          </ac:cxnSpMkLst>
        </pc:cxnChg>
        <pc:cxnChg chg="del">
          <ac:chgData name="Kai Erik Hoff" userId="31cc0b0d-0cdc-46a5-ac5a-b771dc28ed80" providerId="ADAL" clId="{8354DD2C-DA16-4C08-A84D-91643E5CEADF}" dt="2024-09-18T08:41:43.867" v="523" actId="478"/>
          <ac:cxnSpMkLst>
            <pc:docMk/>
            <pc:sldMk cId="3366769485" sldId="258"/>
            <ac:cxnSpMk id="53" creationId="{AF6146A2-653F-8126-6C21-68516F200B15}"/>
          </ac:cxnSpMkLst>
        </pc:cxnChg>
        <pc:cxnChg chg="del">
          <ac:chgData name="Kai Erik Hoff" userId="31cc0b0d-0cdc-46a5-ac5a-b771dc28ed80" providerId="ADAL" clId="{8354DD2C-DA16-4C08-A84D-91643E5CEADF}" dt="2024-09-18T08:41:43.867" v="523" actId="478"/>
          <ac:cxnSpMkLst>
            <pc:docMk/>
            <pc:sldMk cId="3366769485" sldId="258"/>
            <ac:cxnSpMk id="54" creationId="{75416A7A-C694-8FA0-1087-01EAF431296E}"/>
          </ac:cxnSpMkLst>
        </pc:cxnChg>
        <pc:cxnChg chg="del">
          <ac:chgData name="Kai Erik Hoff" userId="31cc0b0d-0cdc-46a5-ac5a-b771dc28ed80" providerId="ADAL" clId="{8354DD2C-DA16-4C08-A84D-91643E5CEADF}" dt="2024-09-18T08:41:43.867" v="523" actId="478"/>
          <ac:cxnSpMkLst>
            <pc:docMk/>
            <pc:sldMk cId="3366769485" sldId="258"/>
            <ac:cxnSpMk id="55" creationId="{F0175419-BA5D-3593-E3CE-A524436984BE}"/>
          </ac:cxnSpMkLst>
        </pc:cxnChg>
        <pc:cxnChg chg="del">
          <ac:chgData name="Kai Erik Hoff" userId="31cc0b0d-0cdc-46a5-ac5a-b771dc28ed80" providerId="ADAL" clId="{8354DD2C-DA16-4C08-A84D-91643E5CEADF}" dt="2024-09-18T08:41:43.867" v="523" actId="478"/>
          <ac:cxnSpMkLst>
            <pc:docMk/>
            <pc:sldMk cId="3366769485" sldId="258"/>
            <ac:cxnSpMk id="56" creationId="{58D323AA-4604-A8B2-16CC-529B08A49882}"/>
          </ac:cxnSpMkLst>
        </pc:cxnChg>
        <pc:cxnChg chg="del">
          <ac:chgData name="Kai Erik Hoff" userId="31cc0b0d-0cdc-46a5-ac5a-b771dc28ed80" providerId="ADAL" clId="{8354DD2C-DA16-4C08-A84D-91643E5CEADF}" dt="2024-09-18T08:41:43.867" v="523" actId="478"/>
          <ac:cxnSpMkLst>
            <pc:docMk/>
            <pc:sldMk cId="3366769485" sldId="258"/>
            <ac:cxnSpMk id="57" creationId="{9F4BE6D6-3F4A-8B55-E368-7414009E73BB}"/>
          </ac:cxnSpMkLst>
        </pc:cxnChg>
        <pc:cxnChg chg="del">
          <ac:chgData name="Kai Erik Hoff" userId="31cc0b0d-0cdc-46a5-ac5a-b771dc28ed80" providerId="ADAL" clId="{8354DD2C-DA16-4C08-A84D-91643E5CEADF}" dt="2024-09-18T08:41:43.867" v="523" actId="478"/>
          <ac:cxnSpMkLst>
            <pc:docMk/>
            <pc:sldMk cId="3366769485" sldId="258"/>
            <ac:cxnSpMk id="58" creationId="{8136A65D-CFD0-02BE-B3B1-A58C8F186D52}"/>
          </ac:cxnSpMkLst>
        </pc:cxnChg>
        <pc:cxnChg chg="del">
          <ac:chgData name="Kai Erik Hoff" userId="31cc0b0d-0cdc-46a5-ac5a-b771dc28ed80" providerId="ADAL" clId="{8354DD2C-DA16-4C08-A84D-91643E5CEADF}" dt="2024-09-18T08:41:43.867" v="523" actId="478"/>
          <ac:cxnSpMkLst>
            <pc:docMk/>
            <pc:sldMk cId="3366769485" sldId="258"/>
            <ac:cxnSpMk id="59" creationId="{5C25EBB5-E043-75F7-D0C8-66C8720C3A7C}"/>
          </ac:cxnSpMkLst>
        </pc:cxnChg>
        <pc:cxnChg chg="del">
          <ac:chgData name="Kai Erik Hoff" userId="31cc0b0d-0cdc-46a5-ac5a-b771dc28ed80" providerId="ADAL" clId="{8354DD2C-DA16-4C08-A84D-91643E5CEADF}" dt="2024-09-18T08:41:43.867" v="523" actId="478"/>
          <ac:cxnSpMkLst>
            <pc:docMk/>
            <pc:sldMk cId="3366769485" sldId="258"/>
            <ac:cxnSpMk id="60" creationId="{4DA07563-AB1F-0DC6-56EF-95C8F0546939}"/>
          </ac:cxnSpMkLst>
        </pc:cxnChg>
        <pc:cxnChg chg="del">
          <ac:chgData name="Kai Erik Hoff" userId="31cc0b0d-0cdc-46a5-ac5a-b771dc28ed80" providerId="ADAL" clId="{8354DD2C-DA16-4C08-A84D-91643E5CEADF}" dt="2024-09-18T08:41:43.867" v="523" actId="478"/>
          <ac:cxnSpMkLst>
            <pc:docMk/>
            <pc:sldMk cId="3366769485" sldId="258"/>
            <ac:cxnSpMk id="61" creationId="{F09ACAC0-002F-5C26-A326-84301F45D812}"/>
          </ac:cxnSpMkLst>
        </pc:cxnChg>
        <pc:cxnChg chg="del">
          <ac:chgData name="Kai Erik Hoff" userId="31cc0b0d-0cdc-46a5-ac5a-b771dc28ed80" providerId="ADAL" clId="{8354DD2C-DA16-4C08-A84D-91643E5CEADF}" dt="2024-09-18T08:41:43.867" v="523" actId="478"/>
          <ac:cxnSpMkLst>
            <pc:docMk/>
            <pc:sldMk cId="3366769485" sldId="258"/>
            <ac:cxnSpMk id="62" creationId="{D4947627-707A-1F15-F881-041E173A4DF0}"/>
          </ac:cxnSpMkLst>
        </pc:cxnChg>
        <pc:cxnChg chg="del">
          <ac:chgData name="Kai Erik Hoff" userId="31cc0b0d-0cdc-46a5-ac5a-b771dc28ed80" providerId="ADAL" clId="{8354DD2C-DA16-4C08-A84D-91643E5CEADF}" dt="2024-09-18T08:41:43.867" v="523" actId="478"/>
          <ac:cxnSpMkLst>
            <pc:docMk/>
            <pc:sldMk cId="3366769485" sldId="258"/>
            <ac:cxnSpMk id="63" creationId="{D456ABB7-7DD1-9382-BB67-532BD415B0EB}"/>
          </ac:cxnSpMkLst>
        </pc:cxnChg>
        <pc:cxnChg chg="del">
          <ac:chgData name="Kai Erik Hoff" userId="31cc0b0d-0cdc-46a5-ac5a-b771dc28ed80" providerId="ADAL" clId="{8354DD2C-DA16-4C08-A84D-91643E5CEADF}" dt="2024-09-18T08:41:43.867" v="523" actId="478"/>
          <ac:cxnSpMkLst>
            <pc:docMk/>
            <pc:sldMk cId="3366769485" sldId="258"/>
            <ac:cxnSpMk id="1024" creationId="{B65A0271-BAC7-FC52-F1FA-89C3B54F69D6}"/>
          </ac:cxnSpMkLst>
        </pc:cxnChg>
        <pc:cxnChg chg="del">
          <ac:chgData name="Kai Erik Hoff" userId="31cc0b0d-0cdc-46a5-ac5a-b771dc28ed80" providerId="ADAL" clId="{8354DD2C-DA16-4C08-A84D-91643E5CEADF}" dt="2024-09-18T08:41:43.867" v="523" actId="478"/>
          <ac:cxnSpMkLst>
            <pc:docMk/>
            <pc:sldMk cId="3366769485" sldId="258"/>
            <ac:cxnSpMk id="1027" creationId="{6E01D627-89F2-B664-34E2-7CE13E38E939}"/>
          </ac:cxnSpMkLst>
        </pc:cxnChg>
        <pc:cxnChg chg="del">
          <ac:chgData name="Kai Erik Hoff" userId="31cc0b0d-0cdc-46a5-ac5a-b771dc28ed80" providerId="ADAL" clId="{8354DD2C-DA16-4C08-A84D-91643E5CEADF}" dt="2024-09-18T08:41:43.867" v="523" actId="478"/>
          <ac:cxnSpMkLst>
            <pc:docMk/>
            <pc:sldMk cId="3366769485" sldId="258"/>
            <ac:cxnSpMk id="1028" creationId="{D353447E-6549-15B4-BAA6-0C22A365AC6F}"/>
          </ac:cxnSpMkLst>
        </pc:cxnChg>
        <pc:cxnChg chg="del">
          <ac:chgData name="Kai Erik Hoff" userId="31cc0b0d-0cdc-46a5-ac5a-b771dc28ed80" providerId="ADAL" clId="{8354DD2C-DA16-4C08-A84D-91643E5CEADF}" dt="2024-09-18T08:41:43.867" v="523" actId="478"/>
          <ac:cxnSpMkLst>
            <pc:docMk/>
            <pc:sldMk cId="3366769485" sldId="258"/>
            <ac:cxnSpMk id="1029" creationId="{49211D75-BE7D-5F0C-5E1A-987463D588C5}"/>
          </ac:cxnSpMkLst>
        </pc:cxnChg>
        <pc:cxnChg chg="del">
          <ac:chgData name="Kai Erik Hoff" userId="31cc0b0d-0cdc-46a5-ac5a-b771dc28ed80" providerId="ADAL" clId="{8354DD2C-DA16-4C08-A84D-91643E5CEADF}" dt="2024-09-18T08:39:41.864" v="495" actId="478"/>
          <ac:cxnSpMkLst>
            <pc:docMk/>
            <pc:sldMk cId="3366769485" sldId="258"/>
            <ac:cxnSpMk id="1035" creationId="{75235C95-905E-0D53-1A24-1778165A5AA4}"/>
          </ac:cxnSpMkLst>
        </pc:cxnChg>
        <pc:cxnChg chg="del">
          <ac:chgData name="Kai Erik Hoff" userId="31cc0b0d-0cdc-46a5-ac5a-b771dc28ed80" providerId="ADAL" clId="{8354DD2C-DA16-4C08-A84D-91643E5CEADF}" dt="2024-09-18T08:39:41.864" v="495" actId="478"/>
          <ac:cxnSpMkLst>
            <pc:docMk/>
            <pc:sldMk cId="3366769485" sldId="258"/>
            <ac:cxnSpMk id="1041" creationId="{16E1628C-EA44-200C-5B11-1A931B41544A}"/>
          </ac:cxnSpMkLst>
        </pc:cxnChg>
        <pc:cxnChg chg="del">
          <ac:chgData name="Kai Erik Hoff" userId="31cc0b0d-0cdc-46a5-ac5a-b771dc28ed80" providerId="ADAL" clId="{8354DD2C-DA16-4C08-A84D-91643E5CEADF}" dt="2024-09-18T08:39:41.864" v="495" actId="478"/>
          <ac:cxnSpMkLst>
            <pc:docMk/>
            <pc:sldMk cId="3366769485" sldId="258"/>
            <ac:cxnSpMk id="1042" creationId="{FC554FB5-2EC6-2529-784C-F8C8AD0843C0}"/>
          </ac:cxnSpMkLst>
        </pc:cxnChg>
        <pc:cxnChg chg="del">
          <ac:chgData name="Kai Erik Hoff" userId="31cc0b0d-0cdc-46a5-ac5a-b771dc28ed80" providerId="ADAL" clId="{8354DD2C-DA16-4C08-A84D-91643E5CEADF}" dt="2024-09-18T08:39:41.864" v="495" actId="478"/>
          <ac:cxnSpMkLst>
            <pc:docMk/>
            <pc:sldMk cId="3366769485" sldId="258"/>
            <ac:cxnSpMk id="1043" creationId="{96C37F0D-3D76-C918-E8DD-2C81054C5135}"/>
          </ac:cxnSpMkLst>
        </pc:cxnChg>
        <pc:cxnChg chg="del">
          <ac:chgData name="Kai Erik Hoff" userId="31cc0b0d-0cdc-46a5-ac5a-b771dc28ed80" providerId="ADAL" clId="{8354DD2C-DA16-4C08-A84D-91643E5CEADF}" dt="2024-09-18T08:39:41.864" v="495" actId="478"/>
          <ac:cxnSpMkLst>
            <pc:docMk/>
            <pc:sldMk cId="3366769485" sldId="258"/>
            <ac:cxnSpMk id="1044" creationId="{DD25E9E9-8047-5632-99AE-19711DA131D9}"/>
          </ac:cxnSpMkLst>
        </pc:cxnChg>
        <pc:cxnChg chg="del">
          <ac:chgData name="Kai Erik Hoff" userId="31cc0b0d-0cdc-46a5-ac5a-b771dc28ed80" providerId="ADAL" clId="{8354DD2C-DA16-4C08-A84D-91643E5CEADF}" dt="2024-09-18T08:39:41.864" v="495" actId="478"/>
          <ac:cxnSpMkLst>
            <pc:docMk/>
            <pc:sldMk cId="3366769485" sldId="258"/>
            <ac:cxnSpMk id="1045" creationId="{D3F2A23C-C701-C8FD-0680-BAF51C984232}"/>
          </ac:cxnSpMkLst>
        </pc:cxnChg>
        <pc:cxnChg chg="del">
          <ac:chgData name="Kai Erik Hoff" userId="31cc0b0d-0cdc-46a5-ac5a-b771dc28ed80" providerId="ADAL" clId="{8354DD2C-DA16-4C08-A84D-91643E5CEADF}" dt="2024-09-18T08:39:41.864" v="495" actId="478"/>
          <ac:cxnSpMkLst>
            <pc:docMk/>
            <pc:sldMk cId="3366769485" sldId="258"/>
            <ac:cxnSpMk id="1046" creationId="{AD35CFDE-A164-60B4-504C-B548E6E23FB1}"/>
          </ac:cxnSpMkLst>
        </pc:cxnChg>
        <pc:cxnChg chg="del">
          <ac:chgData name="Kai Erik Hoff" userId="31cc0b0d-0cdc-46a5-ac5a-b771dc28ed80" providerId="ADAL" clId="{8354DD2C-DA16-4C08-A84D-91643E5CEADF}" dt="2024-09-18T08:39:41.864" v="495" actId="478"/>
          <ac:cxnSpMkLst>
            <pc:docMk/>
            <pc:sldMk cId="3366769485" sldId="258"/>
            <ac:cxnSpMk id="1047" creationId="{376C7179-DD14-4E94-E369-2E6486F3842B}"/>
          </ac:cxnSpMkLst>
        </pc:cxnChg>
      </pc:sldChg>
      <pc:sldChg chg="addSp delSp modSp mod">
        <pc:chgData name="Kai Erik Hoff" userId="31cc0b0d-0cdc-46a5-ac5a-b771dc28ed80" providerId="ADAL" clId="{8354DD2C-DA16-4C08-A84D-91643E5CEADF}" dt="2024-09-18T08:53:26.927" v="627"/>
        <pc:sldMkLst>
          <pc:docMk/>
          <pc:sldMk cId="2561867577" sldId="259"/>
        </pc:sldMkLst>
        <pc:spChg chg="add mod">
          <ac:chgData name="Kai Erik Hoff" userId="31cc0b0d-0cdc-46a5-ac5a-b771dc28ed80" providerId="ADAL" clId="{8354DD2C-DA16-4C08-A84D-91643E5CEADF}" dt="2024-09-18T08:43:28.134" v="534"/>
          <ac:spMkLst>
            <pc:docMk/>
            <pc:sldMk cId="2561867577" sldId="259"/>
            <ac:spMk id="18" creationId="{41BEF932-1093-7305-E9C0-3CC36A1FB73C}"/>
          </ac:spMkLst>
        </pc:spChg>
        <pc:spChg chg="add mod">
          <ac:chgData name="Kai Erik Hoff" userId="31cc0b0d-0cdc-46a5-ac5a-b771dc28ed80" providerId="ADAL" clId="{8354DD2C-DA16-4C08-A84D-91643E5CEADF}" dt="2024-09-18T08:53:26.927" v="627"/>
          <ac:spMkLst>
            <pc:docMk/>
            <pc:sldMk cId="2561867577" sldId="259"/>
            <ac:spMk id="20" creationId="{78FC457E-853E-20D3-9CA7-B53D580270F6}"/>
          </ac:spMkLst>
        </pc:spChg>
        <pc:graphicFrameChg chg="add mod modGraphic">
          <ac:chgData name="Kai Erik Hoff" userId="31cc0b0d-0cdc-46a5-ac5a-b771dc28ed80" providerId="ADAL" clId="{8354DD2C-DA16-4C08-A84D-91643E5CEADF}" dt="2024-09-18T08:51:31.100" v="619" actId="207"/>
          <ac:graphicFrameMkLst>
            <pc:docMk/>
            <pc:sldMk cId="2561867577" sldId="259"/>
            <ac:graphicFrameMk id="17" creationId="{0827E9A0-7AFC-B7EA-FF86-52FEE2100E00}"/>
          </ac:graphicFrameMkLst>
        </pc:graphicFrameChg>
        <pc:picChg chg="add mod">
          <ac:chgData name="Kai Erik Hoff" userId="31cc0b0d-0cdc-46a5-ac5a-b771dc28ed80" providerId="ADAL" clId="{8354DD2C-DA16-4C08-A84D-91643E5CEADF}" dt="2024-09-18T08:43:10.185" v="532" actId="688"/>
          <ac:picMkLst>
            <pc:docMk/>
            <pc:sldMk cId="2561867577" sldId="259"/>
            <ac:picMk id="10" creationId="{E0538D01-4B29-1A77-0A3E-3EB5D98DAC95}"/>
          </ac:picMkLst>
        </pc:picChg>
        <pc:cxnChg chg="add mod">
          <ac:chgData name="Kai Erik Hoff" userId="31cc0b0d-0cdc-46a5-ac5a-b771dc28ed80" providerId="ADAL" clId="{8354DD2C-DA16-4C08-A84D-91643E5CEADF}" dt="2024-09-18T08:39:46.985" v="498"/>
          <ac:cxnSpMkLst>
            <pc:docMk/>
            <pc:sldMk cId="2561867577" sldId="259"/>
            <ac:cxnSpMk id="2" creationId="{14DA1219-271A-BD58-279B-B60DDEFE75ED}"/>
          </ac:cxnSpMkLst>
        </pc:cxnChg>
        <pc:cxnChg chg="add mod">
          <ac:chgData name="Kai Erik Hoff" userId="31cc0b0d-0cdc-46a5-ac5a-b771dc28ed80" providerId="ADAL" clId="{8354DD2C-DA16-4C08-A84D-91643E5CEADF}" dt="2024-09-18T08:39:46.985" v="498"/>
          <ac:cxnSpMkLst>
            <pc:docMk/>
            <pc:sldMk cId="2561867577" sldId="259"/>
            <ac:cxnSpMk id="3" creationId="{6E661CE3-B849-4411-BE70-75D0BF4F9A25}"/>
          </ac:cxnSpMkLst>
        </pc:cxnChg>
        <pc:cxnChg chg="add mod">
          <ac:chgData name="Kai Erik Hoff" userId="31cc0b0d-0cdc-46a5-ac5a-b771dc28ed80" providerId="ADAL" clId="{8354DD2C-DA16-4C08-A84D-91643E5CEADF}" dt="2024-09-18T08:39:46.985" v="498"/>
          <ac:cxnSpMkLst>
            <pc:docMk/>
            <pc:sldMk cId="2561867577" sldId="259"/>
            <ac:cxnSpMk id="6" creationId="{6A09A1F0-356E-0ADC-A4C0-A1CED9D91D90}"/>
          </ac:cxnSpMkLst>
        </pc:cxnChg>
        <pc:cxnChg chg="add mod">
          <ac:chgData name="Kai Erik Hoff" userId="31cc0b0d-0cdc-46a5-ac5a-b771dc28ed80" providerId="ADAL" clId="{8354DD2C-DA16-4C08-A84D-91643E5CEADF}" dt="2024-09-18T08:39:46.985" v="498"/>
          <ac:cxnSpMkLst>
            <pc:docMk/>
            <pc:sldMk cId="2561867577" sldId="259"/>
            <ac:cxnSpMk id="8" creationId="{8C75B82A-6409-E367-EC8F-0272D9864257}"/>
          </ac:cxnSpMkLst>
        </pc:cxnChg>
        <pc:cxnChg chg="add mod">
          <ac:chgData name="Kai Erik Hoff" userId="31cc0b0d-0cdc-46a5-ac5a-b771dc28ed80" providerId="ADAL" clId="{8354DD2C-DA16-4C08-A84D-91643E5CEADF}" dt="2024-09-18T08:39:46.985" v="498"/>
          <ac:cxnSpMkLst>
            <pc:docMk/>
            <pc:sldMk cId="2561867577" sldId="259"/>
            <ac:cxnSpMk id="9" creationId="{32ECC0EB-9894-21AB-D712-65EB78E432C8}"/>
          </ac:cxnSpMkLst>
        </pc:cxnChg>
        <pc:cxnChg chg="add mod">
          <ac:chgData name="Kai Erik Hoff" userId="31cc0b0d-0cdc-46a5-ac5a-b771dc28ed80" providerId="ADAL" clId="{8354DD2C-DA16-4C08-A84D-91643E5CEADF}" dt="2024-09-18T08:43:28.134" v="534"/>
          <ac:cxnSpMkLst>
            <pc:docMk/>
            <pc:sldMk cId="2561867577" sldId="259"/>
            <ac:cxnSpMk id="11" creationId="{696CA5CA-1CE8-2BEB-5481-76DD2CBED262}"/>
          </ac:cxnSpMkLst>
        </pc:cxnChg>
        <pc:cxnChg chg="add mod">
          <ac:chgData name="Kai Erik Hoff" userId="31cc0b0d-0cdc-46a5-ac5a-b771dc28ed80" providerId="ADAL" clId="{8354DD2C-DA16-4C08-A84D-91643E5CEADF}" dt="2024-09-18T08:43:28.134" v="534"/>
          <ac:cxnSpMkLst>
            <pc:docMk/>
            <pc:sldMk cId="2561867577" sldId="259"/>
            <ac:cxnSpMk id="12" creationId="{CCC2E085-DAB1-1116-F670-5D938DF04148}"/>
          </ac:cxnSpMkLst>
        </pc:cxnChg>
        <pc:cxnChg chg="add mod">
          <ac:chgData name="Kai Erik Hoff" userId="31cc0b0d-0cdc-46a5-ac5a-b771dc28ed80" providerId="ADAL" clId="{8354DD2C-DA16-4C08-A84D-91643E5CEADF}" dt="2024-09-18T08:43:28.134" v="534"/>
          <ac:cxnSpMkLst>
            <pc:docMk/>
            <pc:sldMk cId="2561867577" sldId="259"/>
            <ac:cxnSpMk id="13" creationId="{0C17CE96-7446-99B0-2A07-748A3F234184}"/>
          </ac:cxnSpMkLst>
        </pc:cxnChg>
        <pc:cxnChg chg="add mod">
          <ac:chgData name="Kai Erik Hoff" userId="31cc0b0d-0cdc-46a5-ac5a-b771dc28ed80" providerId="ADAL" clId="{8354DD2C-DA16-4C08-A84D-91643E5CEADF}" dt="2024-09-18T08:43:28.134" v="534"/>
          <ac:cxnSpMkLst>
            <pc:docMk/>
            <pc:sldMk cId="2561867577" sldId="259"/>
            <ac:cxnSpMk id="14" creationId="{9184F096-4E81-6CCC-ECF3-01E28707FC91}"/>
          </ac:cxnSpMkLst>
        </pc:cxnChg>
        <pc:cxnChg chg="add mod">
          <ac:chgData name="Kai Erik Hoff" userId="31cc0b0d-0cdc-46a5-ac5a-b771dc28ed80" providerId="ADAL" clId="{8354DD2C-DA16-4C08-A84D-91643E5CEADF}" dt="2024-09-18T08:43:28.134" v="534"/>
          <ac:cxnSpMkLst>
            <pc:docMk/>
            <pc:sldMk cId="2561867577" sldId="259"/>
            <ac:cxnSpMk id="15" creationId="{769B0E3D-DCA7-CAD5-6303-634CC85D7A0D}"/>
          </ac:cxnSpMkLst>
        </pc:cxnChg>
        <pc:cxnChg chg="del">
          <ac:chgData name="Kai Erik Hoff" userId="31cc0b0d-0cdc-46a5-ac5a-b771dc28ed80" providerId="ADAL" clId="{8354DD2C-DA16-4C08-A84D-91643E5CEADF}" dt="2024-09-18T08:39:46.122" v="497" actId="478"/>
          <ac:cxnSpMkLst>
            <pc:docMk/>
            <pc:sldMk cId="2561867577" sldId="259"/>
            <ac:cxnSpMk id="1035" creationId="{75235C95-905E-0D53-1A24-1778165A5AA4}"/>
          </ac:cxnSpMkLst>
        </pc:cxnChg>
        <pc:cxnChg chg="del">
          <ac:chgData name="Kai Erik Hoff" userId="31cc0b0d-0cdc-46a5-ac5a-b771dc28ed80" providerId="ADAL" clId="{8354DD2C-DA16-4C08-A84D-91643E5CEADF}" dt="2024-09-18T08:39:46.122" v="497" actId="478"/>
          <ac:cxnSpMkLst>
            <pc:docMk/>
            <pc:sldMk cId="2561867577" sldId="259"/>
            <ac:cxnSpMk id="1041" creationId="{16E1628C-EA44-200C-5B11-1A931B41544A}"/>
          </ac:cxnSpMkLst>
        </pc:cxnChg>
        <pc:cxnChg chg="del">
          <ac:chgData name="Kai Erik Hoff" userId="31cc0b0d-0cdc-46a5-ac5a-b771dc28ed80" providerId="ADAL" clId="{8354DD2C-DA16-4C08-A84D-91643E5CEADF}" dt="2024-09-18T08:39:46.122" v="497" actId="478"/>
          <ac:cxnSpMkLst>
            <pc:docMk/>
            <pc:sldMk cId="2561867577" sldId="259"/>
            <ac:cxnSpMk id="1042" creationId="{FC554FB5-2EC6-2529-784C-F8C8AD0843C0}"/>
          </ac:cxnSpMkLst>
        </pc:cxnChg>
        <pc:cxnChg chg="del">
          <ac:chgData name="Kai Erik Hoff" userId="31cc0b0d-0cdc-46a5-ac5a-b771dc28ed80" providerId="ADAL" clId="{8354DD2C-DA16-4C08-A84D-91643E5CEADF}" dt="2024-09-18T08:39:46.122" v="497" actId="478"/>
          <ac:cxnSpMkLst>
            <pc:docMk/>
            <pc:sldMk cId="2561867577" sldId="259"/>
            <ac:cxnSpMk id="1043" creationId="{96C37F0D-3D76-C918-E8DD-2C81054C5135}"/>
          </ac:cxnSpMkLst>
        </pc:cxnChg>
        <pc:cxnChg chg="del">
          <ac:chgData name="Kai Erik Hoff" userId="31cc0b0d-0cdc-46a5-ac5a-b771dc28ed80" providerId="ADAL" clId="{8354DD2C-DA16-4C08-A84D-91643E5CEADF}" dt="2024-09-18T08:39:46.122" v="497" actId="478"/>
          <ac:cxnSpMkLst>
            <pc:docMk/>
            <pc:sldMk cId="2561867577" sldId="259"/>
            <ac:cxnSpMk id="1044" creationId="{DD25E9E9-8047-5632-99AE-19711DA131D9}"/>
          </ac:cxnSpMkLst>
        </pc:cxnChg>
        <pc:cxnChg chg="del">
          <ac:chgData name="Kai Erik Hoff" userId="31cc0b0d-0cdc-46a5-ac5a-b771dc28ed80" providerId="ADAL" clId="{8354DD2C-DA16-4C08-A84D-91643E5CEADF}" dt="2024-09-18T08:39:46.122" v="497" actId="478"/>
          <ac:cxnSpMkLst>
            <pc:docMk/>
            <pc:sldMk cId="2561867577" sldId="259"/>
            <ac:cxnSpMk id="1045" creationId="{D3F2A23C-C701-C8FD-0680-BAF51C984232}"/>
          </ac:cxnSpMkLst>
        </pc:cxnChg>
        <pc:cxnChg chg="del">
          <ac:chgData name="Kai Erik Hoff" userId="31cc0b0d-0cdc-46a5-ac5a-b771dc28ed80" providerId="ADAL" clId="{8354DD2C-DA16-4C08-A84D-91643E5CEADF}" dt="2024-09-18T08:39:46.122" v="497" actId="478"/>
          <ac:cxnSpMkLst>
            <pc:docMk/>
            <pc:sldMk cId="2561867577" sldId="259"/>
            <ac:cxnSpMk id="1046" creationId="{AD35CFDE-A164-60B4-504C-B548E6E23FB1}"/>
          </ac:cxnSpMkLst>
        </pc:cxnChg>
        <pc:cxnChg chg="del">
          <ac:chgData name="Kai Erik Hoff" userId="31cc0b0d-0cdc-46a5-ac5a-b771dc28ed80" providerId="ADAL" clId="{8354DD2C-DA16-4C08-A84D-91643E5CEADF}" dt="2024-09-18T08:39:46.122" v="497" actId="478"/>
          <ac:cxnSpMkLst>
            <pc:docMk/>
            <pc:sldMk cId="2561867577" sldId="259"/>
            <ac:cxnSpMk id="1047" creationId="{376C7179-DD14-4E94-E369-2E6486F3842B}"/>
          </ac:cxnSpMkLst>
        </pc:cxnChg>
      </pc:sldChg>
      <pc:sldChg chg="addSp delSp modSp mod">
        <pc:chgData name="Kai Erik Hoff" userId="31cc0b0d-0cdc-46a5-ac5a-b771dc28ed80" providerId="ADAL" clId="{8354DD2C-DA16-4C08-A84D-91643E5CEADF}" dt="2024-09-18T08:53:25.312" v="626"/>
        <pc:sldMkLst>
          <pc:docMk/>
          <pc:sldMk cId="385859838" sldId="260"/>
        </pc:sldMkLst>
        <pc:spChg chg="add mod">
          <ac:chgData name="Kai Erik Hoff" userId="31cc0b0d-0cdc-46a5-ac5a-b771dc28ed80" providerId="ADAL" clId="{8354DD2C-DA16-4C08-A84D-91643E5CEADF}" dt="2024-09-18T08:47:17.573" v="592"/>
          <ac:spMkLst>
            <pc:docMk/>
            <pc:sldMk cId="385859838" sldId="260"/>
            <ac:spMk id="11" creationId="{B217883B-4C35-5CB3-F8FD-D80C4BEC54D9}"/>
          </ac:spMkLst>
        </pc:spChg>
        <pc:spChg chg="add mod">
          <ac:chgData name="Kai Erik Hoff" userId="31cc0b0d-0cdc-46a5-ac5a-b771dc28ed80" providerId="ADAL" clId="{8354DD2C-DA16-4C08-A84D-91643E5CEADF}" dt="2024-09-18T08:53:25.312" v="626"/>
          <ac:spMkLst>
            <pc:docMk/>
            <pc:sldMk cId="385859838" sldId="260"/>
            <ac:spMk id="12" creationId="{86CC40F8-A280-9B6A-F811-625AC5E8AA80}"/>
          </ac:spMkLst>
        </pc:spChg>
        <pc:graphicFrameChg chg="add mod">
          <ac:chgData name="Kai Erik Hoff" userId="31cc0b0d-0cdc-46a5-ac5a-b771dc28ed80" providerId="ADAL" clId="{8354DD2C-DA16-4C08-A84D-91643E5CEADF}" dt="2024-09-18T08:47:17.573" v="592"/>
          <ac:graphicFrameMkLst>
            <pc:docMk/>
            <pc:sldMk cId="385859838" sldId="260"/>
            <ac:graphicFrameMk id="10" creationId="{28EB3B87-6385-5EE1-B7B8-77458DFE0459}"/>
          </ac:graphicFrameMkLst>
        </pc:graphicFrameChg>
        <pc:cxnChg chg="add mod">
          <ac:chgData name="Kai Erik Hoff" userId="31cc0b0d-0cdc-46a5-ac5a-b771dc28ed80" providerId="ADAL" clId="{8354DD2C-DA16-4C08-A84D-91643E5CEADF}" dt="2024-09-18T08:39:50.832" v="500"/>
          <ac:cxnSpMkLst>
            <pc:docMk/>
            <pc:sldMk cId="385859838" sldId="260"/>
            <ac:cxnSpMk id="2" creationId="{345BC531-0ADB-2AD3-AD4C-BB39F46BE14B}"/>
          </ac:cxnSpMkLst>
        </pc:cxnChg>
        <pc:cxnChg chg="add mod">
          <ac:chgData name="Kai Erik Hoff" userId="31cc0b0d-0cdc-46a5-ac5a-b771dc28ed80" providerId="ADAL" clId="{8354DD2C-DA16-4C08-A84D-91643E5CEADF}" dt="2024-09-18T08:39:50.832" v="500"/>
          <ac:cxnSpMkLst>
            <pc:docMk/>
            <pc:sldMk cId="385859838" sldId="260"/>
            <ac:cxnSpMk id="3" creationId="{D13F7B69-8D84-60E5-5F22-84F1366911C0}"/>
          </ac:cxnSpMkLst>
        </pc:cxnChg>
        <pc:cxnChg chg="add mod">
          <ac:chgData name="Kai Erik Hoff" userId="31cc0b0d-0cdc-46a5-ac5a-b771dc28ed80" providerId="ADAL" clId="{8354DD2C-DA16-4C08-A84D-91643E5CEADF}" dt="2024-09-18T08:39:50.832" v="500"/>
          <ac:cxnSpMkLst>
            <pc:docMk/>
            <pc:sldMk cId="385859838" sldId="260"/>
            <ac:cxnSpMk id="6" creationId="{8E93B2F3-B9CF-106A-A0FC-4A6B3A266A1D}"/>
          </ac:cxnSpMkLst>
        </pc:cxnChg>
        <pc:cxnChg chg="add mod">
          <ac:chgData name="Kai Erik Hoff" userId="31cc0b0d-0cdc-46a5-ac5a-b771dc28ed80" providerId="ADAL" clId="{8354DD2C-DA16-4C08-A84D-91643E5CEADF}" dt="2024-09-18T08:39:50.832" v="500"/>
          <ac:cxnSpMkLst>
            <pc:docMk/>
            <pc:sldMk cId="385859838" sldId="260"/>
            <ac:cxnSpMk id="8" creationId="{36C4189A-B633-F60C-15EE-F5B947365BAE}"/>
          </ac:cxnSpMkLst>
        </pc:cxnChg>
        <pc:cxnChg chg="add mod">
          <ac:chgData name="Kai Erik Hoff" userId="31cc0b0d-0cdc-46a5-ac5a-b771dc28ed80" providerId="ADAL" clId="{8354DD2C-DA16-4C08-A84D-91643E5CEADF}" dt="2024-09-18T08:39:50.832" v="500"/>
          <ac:cxnSpMkLst>
            <pc:docMk/>
            <pc:sldMk cId="385859838" sldId="260"/>
            <ac:cxnSpMk id="9" creationId="{416EFD86-EEF6-C2C5-F56D-0608E94AE209}"/>
          </ac:cxnSpMkLst>
        </pc:cxnChg>
        <pc:cxnChg chg="del">
          <ac:chgData name="Kai Erik Hoff" userId="31cc0b0d-0cdc-46a5-ac5a-b771dc28ed80" providerId="ADAL" clId="{8354DD2C-DA16-4C08-A84D-91643E5CEADF}" dt="2024-09-18T08:39:50.073" v="499" actId="478"/>
          <ac:cxnSpMkLst>
            <pc:docMk/>
            <pc:sldMk cId="385859838" sldId="260"/>
            <ac:cxnSpMk id="1035" creationId="{75235C95-905E-0D53-1A24-1778165A5AA4}"/>
          </ac:cxnSpMkLst>
        </pc:cxnChg>
        <pc:cxnChg chg="del">
          <ac:chgData name="Kai Erik Hoff" userId="31cc0b0d-0cdc-46a5-ac5a-b771dc28ed80" providerId="ADAL" clId="{8354DD2C-DA16-4C08-A84D-91643E5CEADF}" dt="2024-09-18T08:39:50.073" v="499" actId="478"/>
          <ac:cxnSpMkLst>
            <pc:docMk/>
            <pc:sldMk cId="385859838" sldId="260"/>
            <ac:cxnSpMk id="1041" creationId="{16E1628C-EA44-200C-5B11-1A931B41544A}"/>
          </ac:cxnSpMkLst>
        </pc:cxnChg>
        <pc:cxnChg chg="del">
          <ac:chgData name="Kai Erik Hoff" userId="31cc0b0d-0cdc-46a5-ac5a-b771dc28ed80" providerId="ADAL" clId="{8354DD2C-DA16-4C08-A84D-91643E5CEADF}" dt="2024-09-18T08:39:50.073" v="499" actId="478"/>
          <ac:cxnSpMkLst>
            <pc:docMk/>
            <pc:sldMk cId="385859838" sldId="260"/>
            <ac:cxnSpMk id="1042" creationId="{FC554FB5-2EC6-2529-784C-F8C8AD0843C0}"/>
          </ac:cxnSpMkLst>
        </pc:cxnChg>
        <pc:cxnChg chg="del">
          <ac:chgData name="Kai Erik Hoff" userId="31cc0b0d-0cdc-46a5-ac5a-b771dc28ed80" providerId="ADAL" clId="{8354DD2C-DA16-4C08-A84D-91643E5CEADF}" dt="2024-09-18T08:39:50.073" v="499" actId="478"/>
          <ac:cxnSpMkLst>
            <pc:docMk/>
            <pc:sldMk cId="385859838" sldId="260"/>
            <ac:cxnSpMk id="1043" creationId="{96C37F0D-3D76-C918-E8DD-2C81054C5135}"/>
          </ac:cxnSpMkLst>
        </pc:cxnChg>
        <pc:cxnChg chg="del">
          <ac:chgData name="Kai Erik Hoff" userId="31cc0b0d-0cdc-46a5-ac5a-b771dc28ed80" providerId="ADAL" clId="{8354DD2C-DA16-4C08-A84D-91643E5CEADF}" dt="2024-09-18T08:39:50.073" v="499" actId="478"/>
          <ac:cxnSpMkLst>
            <pc:docMk/>
            <pc:sldMk cId="385859838" sldId="260"/>
            <ac:cxnSpMk id="1044" creationId="{DD25E9E9-8047-5632-99AE-19711DA131D9}"/>
          </ac:cxnSpMkLst>
        </pc:cxnChg>
        <pc:cxnChg chg="del">
          <ac:chgData name="Kai Erik Hoff" userId="31cc0b0d-0cdc-46a5-ac5a-b771dc28ed80" providerId="ADAL" clId="{8354DD2C-DA16-4C08-A84D-91643E5CEADF}" dt="2024-09-18T08:39:50.073" v="499" actId="478"/>
          <ac:cxnSpMkLst>
            <pc:docMk/>
            <pc:sldMk cId="385859838" sldId="260"/>
            <ac:cxnSpMk id="1045" creationId="{D3F2A23C-C701-C8FD-0680-BAF51C984232}"/>
          </ac:cxnSpMkLst>
        </pc:cxnChg>
        <pc:cxnChg chg="del">
          <ac:chgData name="Kai Erik Hoff" userId="31cc0b0d-0cdc-46a5-ac5a-b771dc28ed80" providerId="ADAL" clId="{8354DD2C-DA16-4C08-A84D-91643E5CEADF}" dt="2024-09-18T08:39:50.073" v="499" actId="478"/>
          <ac:cxnSpMkLst>
            <pc:docMk/>
            <pc:sldMk cId="385859838" sldId="260"/>
            <ac:cxnSpMk id="1046" creationId="{AD35CFDE-A164-60B4-504C-B548E6E23FB1}"/>
          </ac:cxnSpMkLst>
        </pc:cxnChg>
        <pc:cxnChg chg="del">
          <ac:chgData name="Kai Erik Hoff" userId="31cc0b0d-0cdc-46a5-ac5a-b771dc28ed80" providerId="ADAL" clId="{8354DD2C-DA16-4C08-A84D-91643E5CEADF}" dt="2024-09-18T08:39:50.073" v="499" actId="478"/>
          <ac:cxnSpMkLst>
            <pc:docMk/>
            <pc:sldMk cId="385859838" sldId="260"/>
            <ac:cxnSpMk id="1047" creationId="{376C7179-DD14-4E94-E369-2E6486F3842B}"/>
          </ac:cxnSpMkLst>
        </pc:cxnChg>
      </pc:sldChg>
      <pc:sldChg chg="addSp delSp modSp mod">
        <pc:chgData name="Kai Erik Hoff" userId="31cc0b0d-0cdc-46a5-ac5a-b771dc28ed80" providerId="ADAL" clId="{8354DD2C-DA16-4C08-A84D-91643E5CEADF}" dt="2024-09-18T08:53:24.497" v="625"/>
        <pc:sldMkLst>
          <pc:docMk/>
          <pc:sldMk cId="831602847" sldId="261"/>
        </pc:sldMkLst>
        <pc:spChg chg="add mod">
          <ac:chgData name="Kai Erik Hoff" userId="31cc0b0d-0cdc-46a5-ac5a-b771dc28ed80" providerId="ADAL" clId="{8354DD2C-DA16-4C08-A84D-91643E5CEADF}" dt="2024-09-18T08:47:18.952" v="593"/>
          <ac:spMkLst>
            <pc:docMk/>
            <pc:sldMk cId="831602847" sldId="261"/>
            <ac:spMk id="11" creationId="{2FAA477A-C914-E194-2707-61D136986393}"/>
          </ac:spMkLst>
        </pc:spChg>
        <pc:spChg chg="add mod">
          <ac:chgData name="Kai Erik Hoff" userId="31cc0b0d-0cdc-46a5-ac5a-b771dc28ed80" providerId="ADAL" clId="{8354DD2C-DA16-4C08-A84D-91643E5CEADF}" dt="2024-09-18T08:53:24.497" v="625"/>
          <ac:spMkLst>
            <pc:docMk/>
            <pc:sldMk cId="831602847" sldId="261"/>
            <ac:spMk id="12" creationId="{64CB35ED-244D-C8C4-5935-C7705AAD7C0C}"/>
          </ac:spMkLst>
        </pc:spChg>
        <pc:graphicFrameChg chg="add mod">
          <ac:chgData name="Kai Erik Hoff" userId="31cc0b0d-0cdc-46a5-ac5a-b771dc28ed80" providerId="ADAL" clId="{8354DD2C-DA16-4C08-A84D-91643E5CEADF}" dt="2024-09-18T08:47:18.952" v="593"/>
          <ac:graphicFrameMkLst>
            <pc:docMk/>
            <pc:sldMk cId="831602847" sldId="261"/>
            <ac:graphicFrameMk id="10" creationId="{ADE1EFCF-5350-BE8A-791E-147F8D863B07}"/>
          </ac:graphicFrameMkLst>
        </pc:graphicFrameChg>
        <pc:cxnChg chg="add mod">
          <ac:chgData name="Kai Erik Hoff" userId="31cc0b0d-0cdc-46a5-ac5a-b771dc28ed80" providerId="ADAL" clId="{8354DD2C-DA16-4C08-A84D-91643E5CEADF}" dt="2024-09-18T08:39:55.410" v="502"/>
          <ac:cxnSpMkLst>
            <pc:docMk/>
            <pc:sldMk cId="831602847" sldId="261"/>
            <ac:cxnSpMk id="2" creationId="{6CA34FEC-8380-0BEC-DA64-5FDCB61870DE}"/>
          </ac:cxnSpMkLst>
        </pc:cxnChg>
        <pc:cxnChg chg="add mod">
          <ac:chgData name="Kai Erik Hoff" userId="31cc0b0d-0cdc-46a5-ac5a-b771dc28ed80" providerId="ADAL" clId="{8354DD2C-DA16-4C08-A84D-91643E5CEADF}" dt="2024-09-18T08:39:55.410" v="502"/>
          <ac:cxnSpMkLst>
            <pc:docMk/>
            <pc:sldMk cId="831602847" sldId="261"/>
            <ac:cxnSpMk id="3" creationId="{362403A5-F0BE-7055-2661-4F375D7A8018}"/>
          </ac:cxnSpMkLst>
        </pc:cxnChg>
        <pc:cxnChg chg="add mod">
          <ac:chgData name="Kai Erik Hoff" userId="31cc0b0d-0cdc-46a5-ac5a-b771dc28ed80" providerId="ADAL" clId="{8354DD2C-DA16-4C08-A84D-91643E5CEADF}" dt="2024-09-18T08:39:55.410" v="502"/>
          <ac:cxnSpMkLst>
            <pc:docMk/>
            <pc:sldMk cId="831602847" sldId="261"/>
            <ac:cxnSpMk id="6" creationId="{7C35BB7D-CA13-DA86-B92B-D0B8F063C5D7}"/>
          </ac:cxnSpMkLst>
        </pc:cxnChg>
        <pc:cxnChg chg="add mod">
          <ac:chgData name="Kai Erik Hoff" userId="31cc0b0d-0cdc-46a5-ac5a-b771dc28ed80" providerId="ADAL" clId="{8354DD2C-DA16-4C08-A84D-91643E5CEADF}" dt="2024-09-18T08:39:55.410" v="502"/>
          <ac:cxnSpMkLst>
            <pc:docMk/>
            <pc:sldMk cId="831602847" sldId="261"/>
            <ac:cxnSpMk id="8" creationId="{056525ED-7097-563D-BE7C-80D1BC66205F}"/>
          </ac:cxnSpMkLst>
        </pc:cxnChg>
        <pc:cxnChg chg="add mod">
          <ac:chgData name="Kai Erik Hoff" userId="31cc0b0d-0cdc-46a5-ac5a-b771dc28ed80" providerId="ADAL" clId="{8354DD2C-DA16-4C08-A84D-91643E5CEADF}" dt="2024-09-18T08:39:55.410" v="502"/>
          <ac:cxnSpMkLst>
            <pc:docMk/>
            <pc:sldMk cId="831602847" sldId="261"/>
            <ac:cxnSpMk id="9" creationId="{5FCAE492-F281-02C5-1ABA-A37BD9B35891}"/>
          </ac:cxnSpMkLst>
        </pc:cxnChg>
        <pc:cxnChg chg="del">
          <ac:chgData name="Kai Erik Hoff" userId="31cc0b0d-0cdc-46a5-ac5a-b771dc28ed80" providerId="ADAL" clId="{8354DD2C-DA16-4C08-A84D-91643E5CEADF}" dt="2024-09-18T08:39:55.071" v="501" actId="478"/>
          <ac:cxnSpMkLst>
            <pc:docMk/>
            <pc:sldMk cId="831602847" sldId="261"/>
            <ac:cxnSpMk id="1035" creationId="{75235C95-905E-0D53-1A24-1778165A5AA4}"/>
          </ac:cxnSpMkLst>
        </pc:cxnChg>
        <pc:cxnChg chg="del">
          <ac:chgData name="Kai Erik Hoff" userId="31cc0b0d-0cdc-46a5-ac5a-b771dc28ed80" providerId="ADAL" clId="{8354DD2C-DA16-4C08-A84D-91643E5CEADF}" dt="2024-09-18T08:39:55.071" v="501" actId="478"/>
          <ac:cxnSpMkLst>
            <pc:docMk/>
            <pc:sldMk cId="831602847" sldId="261"/>
            <ac:cxnSpMk id="1041" creationId="{16E1628C-EA44-200C-5B11-1A931B41544A}"/>
          </ac:cxnSpMkLst>
        </pc:cxnChg>
        <pc:cxnChg chg="del">
          <ac:chgData name="Kai Erik Hoff" userId="31cc0b0d-0cdc-46a5-ac5a-b771dc28ed80" providerId="ADAL" clId="{8354DD2C-DA16-4C08-A84D-91643E5CEADF}" dt="2024-09-18T08:39:55.071" v="501" actId="478"/>
          <ac:cxnSpMkLst>
            <pc:docMk/>
            <pc:sldMk cId="831602847" sldId="261"/>
            <ac:cxnSpMk id="1042" creationId="{FC554FB5-2EC6-2529-784C-F8C8AD0843C0}"/>
          </ac:cxnSpMkLst>
        </pc:cxnChg>
        <pc:cxnChg chg="del">
          <ac:chgData name="Kai Erik Hoff" userId="31cc0b0d-0cdc-46a5-ac5a-b771dc28ed80" providerId="ADAL" clId="{8354DD2C-DA16-4C08-A84D-91643E5CEADF}" dt="2024-09-18T08:39:55.071" v="501" actId="478"/>
          <ac:cxnSpMkLst>
            <pc:docMk/>
            <pc:sldMk cId="831602847" sldId="261"/>
            <ac:cxnSpMk id="1043" creationId="{96C37F0D-3D76-C918-E8DD-2C81054C5135}"/>
          </ac:cxnSpMkLst>
        </pc:cxnChg>
        <pc:cxnChg chg="del">
          <ac:chgData name="Kai Erik Hoff" userId="31cc0b0d-0cdc-46a5-ac5a-b771dc28ed80" providerId="ADAL" clId="{8354DD2C-DA16-4C08-A84D-91643E5CEADF}" dt="2024-09-18T08:39:55.071" v="501" actId="478"/>
          <ac:cxnSpMkLst>
            <pc:docMk/>
            <pc:sldMk cId="831602847" sldId="261"/>
            <ac:cxnSpMk id="1044" creationId="{DD25E9E9-8047-5632-99AE-19711DA131D9}"/>
          </ac:cxnSpMkLst>
        </pc:cxnChg>
        <pc:cxnChg chg="del">
          <ac:chgData name="Kai Erik Hoff" userId="31cc0b0d-0cdc-46a5-ac5a-b771dc28ed80" providerId="ADAL" clId="{8354DD2C-DA16-4C08-A84D-91643E5CEADF}" dt="2024-09-18T08:39:55.071" v="501" actId="478"/>
          <ac:cxnSpMkLst>
            <pc:docMk/>
            <pc:sldMk cId="831602847" sldId="261"/>
            <ac:cxnSpMk id="1045" creationId="{D3F2A23C-C701-C8FD-0680-BAF51C984232}"/>
          </ac:cxnSpMkLst>
        </pc:cxnChg>
        <pc:cxnChg chg="del">
          <ac:chgData name="Kai Erik Hoff" userId="31cc0b0d-0cdc-46a5-ac5a-b771dc28ed80" providerId="ADAL" clId="{8354DD2C-DA16-4C08-A84D-91643E5CEADF}" dt="2024-09-18T08:39:55.071" v="501" actId="478"/>
          <ac:cxnSpMkLst>
            <pc:docMk/>
            <pc:sldMk cId="831602847" sldId="261"/>
            <ac:cxnSpMk id="1046" creationId="{AD35CFDE-A164-60B4-504C-B548E6E23FB1}"/>
          </ac:cxnSpMkLst>
        </pc:cxnChg>
        <pc:cxnChg chg="del">
          <ac:chgData name="Kai Erik Hoff" userId="31cc0b0d-0cdc-46a5-ac5a-b771dc28ed80" providerId="ADAL" clId="{8354DD2C-DA16-4C08-A84D-91643E5CEADF}" dt="2024-09-18T08:39:55.071" v="501" actId="478"/>
          <ac:cxnSpMkLst>
            <pc:docMk/>
            <pc:sldMk cId="831602847" sldId="261"/>
            <ac:cxnSpMk id="1047" creationId="{376C7179-DD14-4E94-E369-2E6486F3842B}"/>
          </ac:cxnSpMkLst>
        </pc:cxnChg>
      </pc:sldChg>
      <pc:sldChg chg="addSp delSp modSp mod">
        <pc:chgData name="Kai Erik Hoff" userId="31cc0b0d-0cdc-46a5-ac5a-b771dc28ed80" providerId="ADAL" clId="{8354DD2C-DA16-4C08-A84D-91643E5CEADF}" dt="2024-09-18T08:53:23.513" v="624"/>
        <pc:sldMkLst>
          <pc:docMk/>
          <pc:sldMk cId="804638235" sldId="262"/>
        </pc:sldMkLst>
        <pc:spChg chg="add mod">
          <ac:chgData name="Kai Erik Hoff" userId="31cc0b0d-0cdc-46a5-ac5a-b771dc28ed80" providerId="ADAL" clId="{8354DD2C-DA16-4C08-A84D-91643E5CEADF}" dt="2024-09-18T08:47:20.652" v="594"/>
          <ac:spMkLst>
            <pc:docMk/>
            <pc:sldMk cId="804638235" sldId="262"/>
            <ac:spMk id="11" creationId="{48F86737-6869-E3D3-0EAE-0DF1FEFC8D79}"/>
          </ac:spMkLst>
        </pc:spChg>
        <pc:spChg chg="add mod">
          <ac:chgData name="Kai Erik Hoff" userId="31cc0b0d-0cdc-46a5-ac5a-b771dc28ed80" providerId="ADAL" clId="{8354DD2C-DA16-4C08-A84D-91643E5CEADF}" dt="2024-09-18T08:53:23.513" v="624"/>
          <ac:spMkLst>
            <pc:docMk/>
            <pc:sldMk cId="804638235" sldId="262"/>
            <ac:spMk id="12" creationId="{899C2F6E-0A2D-4852-B409-37E412F91205}"/>
          </ac:spMkLst>
        </pc:spChg>
        <pc:graphicFrameChg chg="add mod">
          <ac:chgData name="Kai Erik Hoff" userId="31cc0b0d-0cdc-46a5-ac5a-b771dc28ed80" providerId="ADAL" clId="{8354DD2C-DA16-4C08-A84D-91643E5CEADF}" dt="2024-09-18T08:47:20.652" v="594"/>
          <ac:graphicFrameMkLst>
            <pc:docMk/>
            <pc:sldMk cId="804638235" sldId="262"/>
            <ac:graphicFrameMk id="10" creationId="{A8540B29-D169-2B3E-E616-BEFE9FFEBD0D}"/>
          </ac:graphicFrameMkLst>
        </pc:graphicFrameChg>
        <pc:cxnChg chg="add mod">
          <ac:chgData name="Kai Erik Hoff" userId="31cc0b0d-0cdc-46a5-ac5a-b771dc28ed80" providerId="ADAL" clId="{8354DD2C-DA16-4C08-A84D-91643E5CEADF}" dt="2024-09-18T08:39:59.844" v="504"/>
          <ac:cxnSpMkLst>
            <pc:docMk/>
            <pc:sldMk cId="804638235" sldId="262"/>
            <ac:cxnSpMk id="2" creationId="{A2D13902-13D8-7925-15B7-4A78494DE8CA}"/>
          </ac:cxnSpMkLst>
        </pc:cxnChg>
        <pc:cxnChg chg="add mod">
          <ac:chgData name="Kai Erik Hoff" userId="31cc0b0d-0cdc-46a5-ac5a-b771dc28ed80" providerId="ADAL" clId="{8354DD2C-DA16-4C08-A84D-91643E5CEADF}" dt="2024-09-18T08:39:59.844" v="504"/>
          <ac:cxnSpMkLst>
            <pc:docMk/>
            <pc:sldMk cId="804638235" sldId="262"/>
            <ac:cxnSpMk id="3" creationId="{23F7DAC3-FD2F-2BE5-60CF-64974CD7C69F}"/>
          </ac:cxnSpMkLst>
        </pc:cxnChg>
        <pc:cxnChg chg="add mod">
          <ac:chgData name="Kai Erik Hoff" userId="31cc0b0d-0cdc-46a5-ac5a-b771dc28ed80" providerId="ADAL" clId="{8354DD2C-DA16-4C08-A84D-91643E5CEADF}" dt="2024-09-18T08:39:59.844" v="504"/>
          <ac:cxnSpMkLst>
            <pc:docMk/>
            <pc:sldMk cId="804638235" sldId="262"/>
            <ac:cxnSpMk id="6" creationId="{B308F21B-759D-874E-12F5-F74F72A2269F}"/>
          </ac:cxnSpMkLst>
        </pc:cxnChg>
        <pc:cxnChg chg="add mod">
          <ac:chgData name="Kai Erik Hoff" userId="31cc0b0d-0cdc-46a5-ac5a-b771dc28ed80" providerId="ADAL" clId="{8354DD2C-DA16-4C08-A84D-91643E5CEADF}" dt="2024-09-18T08:39:59.844" v="504"/>
          <ac:cxnSpMkLst>
            <pc:docMk/>
            <pc:sldMk cId="804638235" sldId="262"/>
            <ac:cxnSpMk id="8" creationId="{8C272781-A4D2-7D10-38A1-67EF82FF830A}"/>
          </ac:cxnSpMkLst>
        </pc:cxnChg>
        <pc:cxnChg chg="add mod">
          <ac:chgData name="Kai Erik Hoff" userId="31cc0b0d-0cdc-46a5-ac5a-b771dc28ed80" providerId="ADAL" clId="{8354DD2C-DA16-4C08-A84D-91643E5CEADF}" dt="2024-09-18T08:39:59.844" v="504"/>
          <ac:cxnSpMkLst>
            <pc:docMk/>
            <pc:sldMk cId="804638235" sldId="262"/>
            <ac:cxnSpMk id="9" creationId="{6B8274B9-B05A-08E9-D278-E04C85D47967}"/>
          </ac:cxnSpMkLst>
        </pc:cxnChg>
        <pc:cxnChg chg="del">
          <ac:chgData name="Kai Erik Hoff" userId="31cc0b0d-0cdc-46a5-ac5a-b771dc28ed80" providerId="ADAL" clId="{8354DD2C-DA16-4C08-A84D-91643E5CEADF}" dt="2024-09-18T08:39:59.403" v="503" actId="478"/>
          <ac:cxnSpMkLst>
            <pc:docMk/>
            <pc:sldMk cId="804638235" sldId="262"/>
            <ac:cxnSpMk id="1035" creationId="{75235C95-905E-0D53-1A24-1778165A5AA4}"/>
          </ac:cxnSpMkLst>
        </pc:cxnChg>
        <pc:cxnChg chg="del">
          <ac:chgData name="Kai Erik Hoff" userId="31cc0b0d-0cdc-46a5-ac5a-b771dc28ed80" providerId="ADAL" clId="{8354DD2C-DA16-4C08-A84D-91643E5CEADF}" dt="2024-09-18T08:39:59.403" v="503" actId="478"/>
          <ac:cxnSpMkLst>
            <pc:docMk/>
            <pc:sldMk cId="804638235" sldId="262"/>
            <ac:cxnSpMk id="1041" creationId="{16E1628C-EA44-200C-5B11-1A931B41544A}"/>
          </ac:cxnSpMkLst>
        </pc:cxnChg>
        <pc:cxnChg chg="del">
          <ac:chgData name="Kai Erik Hoff" userId="31cc0b0d-0cdc-46a5-ac5a-b771dc28ed80" providerId="ADAL" clId="{8354DD2C-DA16-4C08-A84D-91643E5CEADF}" dt="2024-09-18T08:39:59.403" v="503" actId="478"/>
          <ac:cxnSpMkLst>
            <pc:docMk/>
            <pc:sldMk cId="804638235" sldId="262"/>
            <ac:cxnSpMk id="1042" creationId="{FC554FB5-2EC6-2529-784C-F8C8AD0843C0}"/>
          </ac:cxnSpMkLst>
        </pc:cxnChg>
        <pc:cxnChg chg="del">
          <ac:chgData name="Kai Erik Hoff" userId="31cc0b0d-0cdc-46a5-ac5a-b771dc28ed80" providerId="ADAL" clId="{8354DD2C-DA16-4C08-A84D-91643E5CEADF}" dt="2024-09-18T08:39:59.403" v="503" actId="478"/>
          <ac:cxnSpMkLst>
            <pc:docMk/>
            <pc:sldMk cId="804638235" sldId="262"/>
            <ac:cxnSpMk id="1043" creationId="{96C37F0D-3D76-C918-E8DD-2C81054C5135}"/>
          </ac:cxnSpMkLst>
        </pc:cxnChg>
        <pc:cxnChg chg="del">
          <ac:chgData name="Kai Erik Hoff" userId="31cc0b0d-0cdc-46a5-ac5a-b771dc28ed80" providerId="ADAL" clId="{8354DD2C-DA16-4C08-A84D-91643E5CEADF}" dt="2024-09-18T08:39:59.403" v="503" actId="478"/>
          <ac:cxnSpMkLst>
            <pc:docMk/>
            <pc:sldMk cId="804638235" sldId="262"/>
            <ac:cxnSpMk id="1044" creationId="{DD25E9E9-8047-5632-99AE-19711DA131D9}"/>
          </ac:cxnSpMkLst>
        </pc:cxnChg>
        <pc:cxnChg chg="del">
          <ac:chgData name="Kai Erik Hoff" userId="31cc0b0d-0cdc-46a5-ac5a-b771dc28ed80" providerId="ADAL" clId="{8354DD2C-DA16-4C08-A84D-91643E5CEADF}" dt="2024-09-18T08:39:59.403" v="503" actId="478"/>
          <ac:cxnSpMkLst>
            <pc:docMk/>
            <pc:sldMk cId="804638235" sldId="262"/>
            <ac:cxnSpMk id="1045" creationId="{D3F2A23C-C701-C8FD-0680-BAF51C984232}"/>
          </ac:cxnSpMkLst>
        </pc:cxnChg>
        <pc:cxnChg chg="del">
          <ac:chgData name="Kai Erik Hoff" userId="31cc0b0d-0cdc-46a5-ac5a-b771dc28ed80" providerId="ADAL" clId="{8354DD2C-DA16-4C08-A84D-91643E5CEADF}" dt="2024-09-18T08:39:59.403" v="503" actId="478"/>
          <ac:cxnSpMkLst>
            <pc:docMk/>
            <pc:sldMk cId="804638235" sldId="262"/>
            <ac:cxnSpMk id="1046" creationId="{AD35CFDE-A164-60B4-504C-B548E6E23FB1}"/>
          </ac:cxnSpMkLst>
        </pc:cxnChg>
        <pc:cxnChg chg="del">
          <ac:chgData name="Kai Erik Hoff" userId="31cc0b0d-0cdc-46a5-ac5a-b771dc28ed80" providerId="ADAL" clId="{8354DD2C-DA16-4C08-A84D-91643E5CEADF}" dt="2024-09-18T08:39:59.403" v="503" actId="478"/>
          <ac:cxnSpMkLst>
            <pc:docMk/>
            <pc:sldMk cId="804638235" sldId="262"/>
            <ac:cxnSpMk id="1047" creationId="{376C7179-DD14-4E94-E369-2E6486F3842B}"/>
          </ac:cxnSpMkLst>
        </pc:cxnChg>
      </pc:sldChg>
      <pc:sldChg chg="addSp delSp modSp mod">
        <pc:chgData name="Kai Erik Hoff" userId="31cc0b0d-0cdc-46a5-ac5a-b771dc28ed80" providerId="ADAL" clId="{8354DD2C-DA16-4C08-A84D-91643E5CEADF}" dt="2024-09-18T08:53:21.959" v="623"/>
        <pc:sldMkLst>
          <pc:docMk/>
          <pc:sldMk cId="1555607676" sldId="263"/>
        </pc:sldMkLst>
        <pc:spChg chg="add mod">
          <ac:chgData name="Kai Erik Hoff" userId="31cc0b0d-0cdc-46a5-ac5a-b771dc28ed80" providerId="ADAL" clId="{8354DD2C-DA16-4C08-A84D-91643E5CEADF}" dt="2024-09-18T08:47:22.683" v="595"/>
          <ac:spMkLst>
            <pc:docMk/>
            <pc:sldMk cId="1555607676" sldId="263"/>
            <ac:spMk id="12" creationId="{7C12BEF9-5F88-B7CD-1A2E-8A483D0512B5}"/>
          </ac:spMkLst>
        </pc:spChg>
        <pc:spChg chg="add mod">
          <ac:chgData name="Kai Erik Hoff" userId="31cc0b0d-0cdc-46a5-ac5a-b771dc28ed80" providerId="ADAL" clId="{8354DD2C-DA16-4C08-A84D-91643E5CEADF}" dt="2024-09-18T08:53:21.959" v="623"/>
          <ac:spMkLst>
            <pc:docMk/>
            <pc:sldMk cId="1555607676" sldId="263"/>
            <ac:spMk id="13" creationId="{7F50645F-030B-22F5-E80F-F51587FC4786}"/>
          </ac:spMkLst>
        </pc:spChg>
        <pc:graphicFrameChg chg="add mod">
          <ac:chgData name="Kai Erik Hoff" userId="31cc0b0d-0cdc-46a5-ac5a-b771dc28ed80" providerId="ADAL" clId="{8354DD2C-DA16-4C08-A84D-91643E5CEADF}" dt="2024-09-18T08:47:22.683" v="595"/>
          <ac:graphicFrameMkLst>
            <pc:docMk/>
            <pc:sldMk cId="1555607676" sldId="263"/>
            <ac:graphicFrameMk id="11" creationId="{E4412AAD-1500-EB95-7C4A-DF27A900C705}"/>
          </ac:graphicFrameMkLst>
        </pc:graphicFrameChg>
        <pc:cxnChg chg="add mod">
          <ac:chgData name="Kai Erik Hoff" userId="31cc0b0d-0cdc-46a5-ac5a-b771dc28ed80" providerId="ADAL" clId="{8354DD2C-DA16-4C08-A84D-91643E5CEADF}" dt="2024-09-18T08:40:04.882" v="506"/>
          <ac:cxnSpMkLst>
            <pc:docMk/>
            <pc:sldMk cId="1555607676" sldId="263"/>
            <ac:cxnSpMk id="2" creationId="{18FAE1EE-FF4E-51EB-DEB0-A6BB99028B1C}"/>
          </ac:cxnSpMkLst>
        </pc:cxnChg>
        <pc:cxnChg chg="add mod">
          <ac:chgData name="Kai Erik Hoff" userId="31cc0b0d-0cdc-46a5-ac5a-b771dc28ed80" providerId="ADAL" clId="{8354DD2C-DA16-4C08-A84D-91643E5CEADF}" dt="2024-09-18T08:40:04.882" v="506"/>
          <ac:cxnSpMkLst>
            <pc:docMk/>
            <pc:sldMk cId="1555607676" sldId="263"/>
            <ac:cxnSpMk id="6" creationId="{9668CC38-69C2-7FAA-503D-1A7B92033DB1}"/>
          </ac:cxnSpMkLst>
        </pc:cxnChg>
        <pc:cxnChg chg="add mod">
          <ac:chgData name="Kai Erik Hoff" userId="31cc0b0d-0cdc-46a5-ac5a-b771dc28ed80" providerId="ADAL" clId="{8354DD2C-DA16-4C08-A84D-91643E5CEADF}" dt="2024-09-18T08:40:04.882" v="506"/>
          <ac:cxnSpMkLst>
            <pc:docMk/>
            <pc:sldMk cId="1555607676" sldId="263"/>
            <ac:cxnSpMk id="8" creationId="{58D7085F-715A-AF97-682A-E61D4AE45240}"/>
          </ac:cxnSpMkLst>
        </pc:cxnChg>
        <pc:cxnChg chg="add mod">
          <ac:chgData name="Kai Erik Hoff" userId="31cc0b0d-0cdc-46a5-ac5a-b771dc28ed80" providerId="ADAL" clId="{8354DD2C-DA16-4C08-A84D-91643E5CEADF}" dt="2024-09-18T08:40:04.882" v="506"/>
          <ac:cxnSpMkLst>
            <pc:docMk/>
            <pc:sldMk cId="1555607676" sldId="263"/>
            <ac:cxnSpMk id="9" creationId="{CDF49C93-8116-F175-D830-B24633C518AB}"/>
          </ac:cxnSpMkLst>
        </pc:cxnChg>
        <pc:cxnChg chg="add mod">
          <ac:chgData name="Kai Erik Hoff" userId="31cc0b0d-0cdc-46a5-ac5a-b771dc28ed80" providerId="ADAL" clId="{8354DD2C-DA16-4C08-A84D-91643E5CEADF}" dt="2024-09-18T08:40:04.882" v="506"/>
          <ac:cxnSpMkLst>
            <pc:docMk/>
            <pc:sldMk cId="1555607676" sldId="263"/>
            <ac:cxnSpMk id="10" creationId="{23A1A140-2570-6F3A-5825-4B43722AEF9B}"/>
          </ac:cxnSpMkLst>
        </pc:cxnChg>
        <pc:cxnChg chg="del">
          <ac:chgData name="Kai Erik Hoff" userId="31cc0b0d-0cdc-46a5-ac5a-b771dc28ed80" providerId="ADAL" clId="{8354DD2C-DA16-4C08-A84D-91643E5CEADF}" dt="2024-09-18T08:40:04.565" v="505" actId="478"/>
          <ac:cxnSpMkLst>
            <pc:docMk/>
            <pc:sldMk cId="1555607676" sldId="263"/>
            <ac:cxnSpMk id="1035" creationId="{75235C95-905E-0D53-1A24-1778165A5AA4}"/>
          </ac:cxnSpMkLst>
        </pc:cxnChg>
        <pc:cxnChg chg="del">
          <ac:chgData name="Kai Erik Hoff" userId="31cc0b0d-0cdc-46a5-ac5a-b771dc28ed80" providerId="ADAL" clId="{8354DD2C-DA16-4C08-A84D-91643E5CEADF}" dt="2024-09-18T08:40:04.565" v="505" actId="478"/>
          <ac:cxnSpMkLst>
            <pc:docMk/>
            <pc:sldMk cId="1555607676" sldId="263"/>
            <ac:cxnSpMk id="1041" creationId="{16E1628C-EA44-200C-5B11-1A931B41544A}"/>
          </ac:cxnSpMkLst>
        </pc:cxnChg>
        <pc:cxnChg chg="del">
          <ac:chgData name="Kai Erik Hoff" userId="31cc0b0d-0cdc-46a5-ac5a-b771dc28ed80" providerId="ADAL" clId="{8354DD2C-DA16-4C08-A84D-91643E5CEADF}" dt="2024-09-18T08:40:04.565" v="505" actId="478"/>
          <ac:cxnSpMkLst>
            <pc:docMk/>
            <pc:sldMk cId="1555607676" sldId="263"/>
            <ac:cxnSpMk id="1042" creationId="{FC554FB5-2EC6-2529-784C-F8C8AD0843C0}"/>
          </ac:cxnSpMkLst>
        </pc:cxnChg>
        <pc:cxnChg chg="del">
          <ac:chgData name="Kai Erik Hoff" userId="31cc0b0d-0cdc-46a5-ac5a-b771dc28ed80" providerId="ADAL" clId="{8354DD2C-DA16-4C08-A84D-91643E5CEADF}" dt="2024-09-18T08:40:04.565" v="505" actId="478"/>
          <ac:cxnSpMkLst>
            <pc:docMk/>
            <pc:sldMk cId="1555607676" sldId="263"/>
            <ac:cxnSpMk id="1043" creationId="{96C37F0D-3D76-C918-E8DD-2C81054C5135}"/>
          </ac:cxnSpMkLst>
        </pc:cxnChg>
        <pc:cxnChg chg="del">
          <ac:chgData name="Kai Erik Hoff" userId="31cc0b0d-0cdc-46a5-ac5a-b771dc28ed80" providerId="ADAL" clId="{8354DD2C-DA16-4C08-A84D-91643E5CEADF}" dt="2024-09-18T08:40:04.565" v="505" actId="478"/>
          <ac:cxnSpMkLst>
            <pc:docMk/>
            <pc:sldMk cId="1555607676" sldId="263"/>
            <ac:cxnSpMk id="1044" creationId="{DD25E9E9-8047-5632-99AE-19711DA131D9}"/>
          </ac:cxnSpMkLst>
        </pc:cxnChg>
        <pc:cxnChg chg="del">
          <ac:chgData name="Kai Erik Hoff" userId="31cc0b0d-0cdc-46a5-ac5a-b771dc28ed80" providerId="ADAL" clId="{8354DD2C-DA16-4C08-A84D-91643E5CEADF}" dt="2024-09-18T08:40:04.565" v="505" actId="478"/>
          <ac:cxnSpMkLst>
            <pc:docMk/>
            <pc:sldMk cId="1555607676" sldId="263"/>
            <ac:cxnSpMk id="1045" creationId="{D3F2A23C-C701-C8FD-0680-BAF51C984232}"/>
          </ac:cxnSpMkLst>
        </pc:cxnChg>
        <pc:cxnChg chg="del">
          <ac:chgData name="Kai Erik Hoff" userId="31cc0b0d-0cdc-46a5-ac5a-b771dc28ed80" providerId="ADAL" clId="{8354DD2C-DA16-4C08-A84D-91643E5CEADF}" dt="2024-09-18T08:40:04.565" v="505" actId="478"/>
          <ac:cxnSpMkLst>
            <pc:docMk/>
            <pc:sldMk cId="1555607676" sldId="263"/>
            <ac:cxnSpMk id="1046" creationId="{AD35CFDE-A164-60B4-504C-B548E6E23FB1}"/>
          </ac:cxnSpMkLst>
        </pc:cxnChg>
        <pc:cxnChg chg="del">
          <ac:chgData name="Kai Erik Hoff" userId="31cc0b0d-0cdc-46a5-ac5a-b771dc28ed80" providerId="ADAL" clId="{8354DD2C-DA16-4C08-A84D-91643E5CEADF}" dt="2024-09-18T08:40:04.565" v="505" actId="478"/>
          <ac:cxnSpMkLst>
            <pc:docMk/>
            <pc:sldMk cId="1555607676" sldId="263"/>
            <ac:cxnSpMk id="1047" creationId="{376C7179-DD14-4E94-E369-2E6486F3842B}"/>
          </ac:cxnSpMkLst>
        </pc:cxnChg>
      </pc:sldChg>
      <pc:sldChg chg="addSp delSp modSp mod">
        <pc:chgData name="Kai Erik Hoff" userId="31cc0b0d-0cdc-46a5-ac5a-b771dc28ed80" providerId="ADAL" clId="{8354DD2C-DA16-4C08-A84D-91643E5CEADF}" dt="2024-09-18T08:53:21.164" v="622"/>
        <pc:sldMkLst>
          <pc:docMk/>
          <pc:sldMk cId="4131367257" sldId="264"/>
        </pc:sldMkLst>
        <pc:spChg chg="add mod">
          <ac:chgData name="Kai Erik Hoff" userId="31cc0b0d-0cdc-46a5-ac5a-b771dc28ed80" providerId="ADAL" clId="{8354DD2C-DA16-4C08-A84D-91643E5CEADF}" dt="2024-09-18T08:47:23.918" v="596"/>
          <ac:spMkLst>
            <pc:docMk/>
            <pc:sldMk cId="4131367257" sldId="264"/>
            <ac:spMk id="12" creationId="{70E4326C-2B87-47B0-BDE0-72F53CDDE9E3}"/>
          </ac:spMkLst>
        </pc:spChg>
        <pc:spChg chg="add mod">
          <ac:chgData name="Kai Erik Hoff" userId="31cc0b0d-0cdc-46a5-ac5a-b771dc28ed80" providerId="ADAL" clId="{8354DD2C-DA16-4C08-A84D-91643E5CEADF}" dt="2024-09-18T08:53:21.164" v="622"/>
          <ac:spMkLst>
            <pc:docMk/>
            <pc:sldMk cId="4131367257" sldId="264"/>
            <ac:spMk id="13" creationId="{76E2D40B-6C59-FA67-58B1-919463098AF3}"/>
          </ac:spMkLst>
        </pc:spChg>
        <pc:graphicFrameChg chg="add mod">
          <ac:chgData name="Kai Erik Hoff" userId="31cc0b0d-0cdc-46a5-ac5a-b771dc28ed80" providerId="ADAL" clId="{8354DD2C-DA16-4C08-A84D-91643E5CEADF}" dt="2024-09-18T08:47:23.918" v="596"/>
          <ac:graphicFrameMkLst>
            <pc:docMk/>
            <pc:sldMk cId="4131367257" sldId="264"/>
            <ac:graphicFrameMk id="11" creationId="{5DC513FD-9BC4-2E2E-6D39-66AC704945A8}"/>
          </ac:graphicFrameMkLst>
        </pc:graphicFrameChg>
        <pc:cxnChg chg="add mod">
          <ac:chgData name="Kai Erik Hoff" userId="31cc0b0d-0cdc-46a5-ac5a-b771dc28ed80" providerId="ADAL" clId="{8354DD2C-DA16-4C08-A84D-91643E5CEADF}" dt="2024-09-18T08:40:07.802" v="508"/>
          <ac:cxnSpMkLst>
            <pc:docMk/>
            <pc:sldMk cId="4131367257" sldId="264"/>
            <ac:cxnSpMk id="2" creationId="{3F22C00A-044F-CA60-9F08-102E01AF3546}"/>
          </ac:cxnSpMkLst>
        </pc:cxnChg>
        <pc:cxnChg chg="add mod">
          <ac:chgData name="Kai Erik Hoff" userId="31cc0b0d-0cdc-46a5-ac5a-b771dc28ed80" providerId="ADAL" clId="{8354DD2C-DA16-4C08-A84D-91643E5CEADF}" dt="2024-09-18T08:40:07.802" v="508"/>
          <ac:cxnSpMkLst>
            <pc:docMk/>
            <pc:sldMk cId="4131367257" sldId="264"/>
            <ac:cxnSpMk id="6" creationId="{564BAC91-DF25-E577-E09C-BF249C9F9E5D}"/>
          </ac:cxnSpMkLst>
        </pc:cxnChg>
        <pc:cxnChg chg="add mod">
          <ac:chgData name="Kai Erik Hoff" userId="31cc0b0d-0cdc-46a5-ac5a-b771dc28ed80" providerId="ADAL" clId="{8354DD2C-DA16-4C08-A84D-91643E5CEADF}" dt="2024-09-18T08:40:07.802" v="508"/>
          <ac:cxnSpMkLst>
            <pc:docMk/>
            <pc:sldMk cId="4131367257" sldId="264"/>
            <ac:cxnSpMk id="8" creationId="{F1FA75C9-1F5C-A69D-DD25-B0B77E81C724}"/>
          </ac:cxnSpMkLst>
        </pc:cxnChg>
        <pc:cxnChg chg="add mod">
          <ac:chgData name="Kai Erik Hoff" userId="31cc0b0d-0cdc-46a5-ac5a-b771dc28ed80" providerId="ADAL" clId="{8354DD2C-DA16-4C08-A84D-91643E5CEADF}" dt="2024-09-18T08:40:07.802" v="508"/>
          <ac:cxnSpMkLst>
            <pc:docMk/>
            <pc:sldMk cId="4131367257" sldId="264"/>
            <ac:cxnSpMk id="9" creationId="{8502E6C4-5454-359F-E917-5555669D1739}"/>
          </ac:cxnSpMkLst>
        </pc:cxnChg>
        <pc:cxnChg chg="add mod">
          <ac:chgData name="Kai Erik Hoff" userId="31cc0b0d-0cdc-46a5-ac5a-b771dc28ed80" providerId="ADAL" clId="{8354DD2C-DA16-4C08-A84D-91643E5CEADF}" dt="2024-09-18T08:40:07.802" v="508"/>
          <ac:cxnSpMkLst>
            <pc:docMk/>
            <pc:sldMk cId="4131367257" sldId="264"/>
            <ac:cxnSpMk id="10" creationId="{785FE3ED-3E2C-0F5F-9B62-F46AE12513D0}"/>
          </ac:cxnSpMkLst>
        </pc:cxnChg>
        <pc:cxnChg chg="del">
          <ac:chgData name="Kai Erik Hoff" userId="31cc0b0d-0cdc-46a5-ac5a-b771dc28ed80" providerId="ADAL" clId="{8354DD2C-DA16-4C08-A84D-91643E5CEADF}" dt="2024-09-18T08:40:07.572" v="507" actId="478"/>
          <ac:cxnSpMkLst>
            <pc:docMk/>
            <pc:sldMk cId="4131367257" sldId="264"/>
            <ac:cxnSpMk id="1035" creationId="{75235C95-905E-0D53-1A24-1778165A5AA4}"/>
          </ac:cxnSpMkLst>
        </pc:cxnChg>
        <pc:cxnChg chg="del">
          <ac:chgData name="Kai Erik Hoff" userId="31cc0b0d-0cdc-46a5-ac5a-b771dc28ed80" providerId="ADAL" clId="{8354DD2C-DA16-4C08-A84D-91643E5CEADF}" dt="2024-09-18T08:40:07.572" v="507" actId="478"/>
          <ac:cxnSpMkLst>
            <pc:docMk/>
            <pc:sldMk cId="4131367257" sldId="264"/>
            <ac:cxnSpMk id="1041" creationId="{16E1628C-EA44-200C-5B11-1A931B41544A}"/>
          </ac:cxnSpMkLst>
        </pc:cxnChg>
        <pc:cxnChg chg="del">
          <ac:chgData name="Kai Erik Hoff" userId="31cc0b0d-0cdc-46a5-ac5a-b771dc28ed80" providerId="ADAL" clId="{8354DD2C-DA16-4C08-A84D-91643E5CEADF}" dt="2024-09-18T08:40:07.572" v="507" actId="478"/>
          <ac:cxnSpMkLst>
            <pc:docMk/>
            <pc:sldMk cId="4131367257" sldId="264"/>
            <ac:cxnSpMk id="1042" creationId="{FC554FB5-2EC6-2529-784C-F8C8AD0843C0}"/>
          </ac:cxnSpMkLst>
        </pc:cxnChg>
        <pc:cxnChg chg="del">
          <ac:chgData name="Kai Erik Hoff" userId="31cc0b0d-0cdc-46a5-ac5a-b771dc28ed80" providerId="ADAL" clId="{8354DD2C-DA16-4C08-A84D-91643E5CEADF}" dt="2024-09-18T08:40:07.572" v="507" actId="478"/>
          <ac:cxnSpMkLst>
            <pc:docMk/>
            <pc:sldMk cId="4131367257" sldId="264"/>
            <ac:cxnSpMk id="1043" creationId="{96C37F0D-3D76-C918-E8DD-2C81054C5135}"/>
          </ac:cxnSpMkLst>
        </pc:cxnChg>
        <pc:cxnChg chg="del">
          <ac:chgData name="Kai Erik Hoff" userId="31cc0b0d-0cdc-46a5-ac5a-b771dc28ed80" providerId="ADAL" clId="{8354DD2C-DA16-4C08-A84D-91643E5CEADF}" dt="2024-09-18T08:40:07.572" v="507" actId="478"/>
          <ac:cxnSpMkLst>
            <pc:docMk/>
            <pc:sldMk cId="4131367257" sldId="264"/>
            <ac:cxnSpMk id="1044" creationId="{DD25E9E9-8047-5632-99AE-19711DA131D9}"/>
          </ac:cxnSpMkLst>
        </pc:cxnChg>
        <pc:cxnChg chg="del">
          <ac:chgData name="Kai Erik Hoff" userId="31cc0b0d-0cdc-46a5-ac5a-b771dc28ed80" providerId="ADAL" clId="{8354DD2C-DA16-4C08-A84D-91643E5CEADF}" dt="2024-09-18T08:40:07.572" v="507" actId="478"/>
          <ac:cxnSpMkLst>
            <pc:docMk/>
            <pc:sldMk cId="4131367257" sldId="264"/>
            <ac:cxnSpMk id="1045" creationId="{D3F2A23C-C701-C8FD-0680-BAF51C984232}"/>
          </ac:cxnSpMkLst>
        </pc:cxnChg>
        <pc:cxnChg chg="del">
          <ac:chgData name="Kai Erik Hoff" userId="31cc0b0d-0cdc-46a5-ac5a-b771dc28ed80" providerId="ADAL" clId="{8354DD2C-DA16-4C08-A84D-91643E5CEADF}" dt="2024-09-18T08:40:07.572" v="507" actId="478"/>
          <ac:cxnSpMkLst>
            <pc:docMk/>
            <pc:sldMk cId="4131367257" sldId="264"/>
            <ac:cxnSpMk id="1046" creationId="{AD35CFDE-A164-60B4-504C-B548E6E23FB1}"/>
          </ac:cxnSpMkLst>
        </pc:cxnChg>
        <pc:cxnChg chg="del">
          <ac:chgData name="Kai Erik Hoff" userId="31cc0b0d-0cdc-46a5-ac5a-b771dc28ed80" providerId="ADAL" clId="{8354DD2C-DA16-4C08-A84D-91643E5CEADF}" dt="2024-09-18T08:40:07.572" v="507" actId="478"/>
          <ac:cxnSpMkLst>
            <pc:docMk/>
            <pc:sldMk cId="4131367257" sldId="264"/>
            <ac:cxnSpMk id="1047" creationId="{376C7179-DD14-4E94-E369-2E6486F3842B}"/>
          </ac:cxnSpMkLst>
        </pc:cxnChg>
      </pc:sldChg>
      <pc:sldChg chg="addSp delSp modSp mod">
        <pc:chgData name="Kai Erik Hoff" userId="31cc0b0d-0cdc-46a5-ac5a-b771dc28ed80" providerId="ADAL" clId="{8354DD2C-DA16-4C08-A84D-91643E5CEADF}" dt="2024-09-18T08:53:20.374" v="621"/>
        <pc:sldMkLst>
          <pc:docMk/>
          <pc:sldMk cId="2425087545" sldId="265"/>
        </pc:sldMkLst>
        <pc:spChg chg="add mod">
          <ac:chgData name="Kai Erik Hoff" userId="31cc0b0d-0cdc-46a5-ac5a-b771dc28ed80" providerId="ADAL" clId="{8354DD2C-DA16-4C08-A84D-91643E5CEADF}" dt="2024-09-18T08:47:25.300" v="597"/>
          <ac:spMkLst>
            <pc:docMk/>
            <pc:sldMk cId="2425087545" sldId="265"/>
            <ac:spMk id="12" creationId="{9E15FCA4-711A-EBBD-69F8-06CF94E9481F}"/>
          </ac:spMkLst>
        </pc:spChg>
        <pc:spChg chg="add mod">
          <ac:chgData name="Kai Erik Hoff" userId="31cc0b0d-0cdc-46a5-ac5a-b771dc28ed80" providerId="ADAL" clId="{8354DD2C-DA16-4C08-A84D-91643E5CEADF}" dt="2024-09-18T08:53:20.374" v="621"/>
          <ac:spMkLst>
            <pc:docMk/>
            <pc:sldMk cId="2425087545" sldId="265"/>
            <ac:spMk id="13" creationId="{C6F17FA0-E848-D6B8-39DD-4A408A586ABE}"/>
          </ac:spMkLst>
        </pc:spChg>
        <pc:graphicFrameChg chg="add mod">
          <ac:chgData name="Kai Erik Hoff" userId="31cc0b0d-0cdc-46a5-ac5a-b771dc28ed80" providerId="ADAL" clId="{8354DD2C-DA16-4C08-A84D-91643E5CEADF}" dt="2024-09-18T08:47:25.300" v="597"/>
          <ac:graphicFrameMkLst>
            <pc:docMk/>
            <pc:sldMk cId="2425087545" sldId="265"/>
            <ac:graphicFrameMk id="11" creationId="{69910D71-1B6F-5ECB-79A1-F51A59C968DD}"/>
          </ac:graphicFrameMkLst>
        </pc:graphicFrameChg>
        <pc:cxnChg chg="add mod">
          <ac:chgData name="Kai Erik Hoff" userId="31cc0b0d-0cdc-46a5-ac5a-b771dc28ed80" providerId="ADAL" clId="{8354DD2C-DA16-4C08-A84D-91643E5CEADF}" dt="2024-09-18T08:40:10.848" v="510"/>
          <ac:cxnSpMkLst>
            <pc:docMk/>
            <pc:sldMk cId="2425087545" sldId="265"/>
            <ac:cxnSpMk id="2" creationId="{538C9C43-7C7E-DDA3-FF92-12D7C65F4CE0}"/>
          </ac:cxnSpMkLst>
        </pc:cxnChg>
        <pc:cxnChg chg="add mod">
          <ac:chgData name="Kai Erik Hoff" userId="31cc0b0d-0cdc-46a5-ac5a-b771dc28ed80" providerId="ADAL" clId="{8354DD2C-DA16-4C08-A84D-91643E5CEADF}" dt="2024-09-18T08:40:10.848" v="510"/>
          <ac:cxnSpMkLst>
            <pc:docMk/>
            <pc:sldMk cId="2425087545" sldId="265"/>
            <ac:cxnSpMk id="6" creationId="{968FE5B4-C08E-B8ED-C168-74196F7450E6}"/>
          </ac:cxnSpMkLst>
        </pc:cxnChg>
        <pc:cxnChg chg="add mod">
          <ac:chgData name="Kai Erik Hoff" userId="31cc0b0d-0cdc-46a5-ac5a-b771dc28ed80" providerId="ADAL" clId="{8354DD2C-DA16-4C08-A84D-91643E5CEADF}" dt="2024-09-18T08:40:10.848" v="510"/>
          <ac:cxnSpMkLst>
            <pc:docMk/>
            <pc:sldMk cId="2425087545" sldId="265"/>
            <ac:cxnSpMk id="8" creationId="{A012E52C-E6D6-DA3B-DCFB-0E8D2E3B4776}"/>
          </ac:cxnSpMkLst>
        </pc:cxnChg>
        <pc:cxnChg chg="add mod">
          <ac:chgData name="Kai Erik Hoff" userId="31cc0b0d-0cdc-46a5-ac5a-b771dc28ed80" providerId="ADAL" clId="{8354DD2C-DA16-4C08-A84D-91643E5CEADF}" dt="2024-09-18T08:40:10.848" v="510"/>
          <ac:cxnSpMkLst>
            <pc:docMk/>
            <pc:sldMk cId="2425087545" sldId="265"/>
            <ac:cxnSpMk id="9" creationId="{94F9773E-0B65-6482-CAB2-2FD2CE2A24EA}"/>
          </ac:cxnSpMkLst>
        </pc:cxnChg>
        <pc:cxnChg chg="add mod">
          <ac:chgData name="Kai Erik Hoff" userId="31cc0b0d-0cdc-46a5-ac5a-b771dc28ed80" providerId="ADAL" clId="{8354DD2C-DA16-4C08-A84D-91643E5CEADF}" dt="2024-09-18T08:40:10.848" v="510"/>
          <ac:cxnSpMkLst>
            <pc:docMk/>
            <pc:sldMk cId="2425087545" sldId="265"/>
            <ac:cxnSpMk id="10" creationId="{F8CB9DCF-A087-5E01-5010-AB912BFBED38}"/>
          </ac:cxnSpMkLst>
        </pc:cxnChg>
        <pc:cxnChg chg="del">
          <ac:chgData name="Kai Erik Hoff" userId="31cc0b0d-0cdc-46a5-ac5a-b771dc28ed80" providerId="ADAL" clId="{8354DD2C-DA16-4C08-A84D-91643E5CEADF}" dt="2024-09-18T08:40:10.604" v="509" actId="478"/>
          <ac:cxnSpMkLst>
            <pc:docMk/>
            <pc:sldMk cId="2425087545" sldId="265"/>
            <ac:cxnSpMk id="1035" creationId="{75235C95-905E-0D53-1A24-1778165A5AA4}"/>
          </ac:cxnSpMkLst>
        </pc:cxnChg>
        <pc:cxnChg chg="del">
          <ac:chgData name="Kai Erik Hoff" userId="31cc0b0d-0cdc-46a5-ac5a-b771dc28ed80" providerId="ADAL" clId="{8354DD2C-DA16-4C08-A84D-91643E5CEADF}" dt="2024-09-18T08:40:10.604" v="509" actId="478"/>
          <ac:cxnSpMkLst>
            <pc:docMk/>
            <pc:sldMk cId="2425087545" sldId="265"/>
            <ac:cxnSpMk id="1041" creationId="{16E1628C-EA44-200C-5B11-1A931B41544A}"/>
          </ac:cxnSpMkLst>
        </pc:cxnChg>
        <pc:cxnChg chg="del">
          <ac:chgData name="Kai Erik Hoff" userId="31cc0b0d-0cdc-46a5-ac5a-b771dc28ed80" providerId="ADAL" clId="{8354DD2C-DA16-4C08-A84D-91643E5CEADF}" dt="2024-09-18T08:40:10.604" v="509" actId="478"/>
          <ac:cxnSpMkLst>
            <pc:docMk/>
            <pc:sldMk cId="2425087545" sldId="265"/>
            <ac:cxnSpMk id="1042" creationId="{FC554FB5-2EC6-2529-784C-F8C8AD0843C0}"/>
          </ac:cxnSpMkLst>
        </pc:cxnChg>
        <pc:cxnChg chg="del">
          <ac:chgData name="Kai Erik Hoff" userId="31cc0b0d-0cdc-46a5-ac5a-b771dc28ed80" providerId="ADAL" clId="{8354DD2C-DA16-4C08-A84D-91643E5CEADF}" dt="2024-09-18T08:40:10.604" v="509" actId="478"/>
          <ac:cxnSpMkLst>
            <pc:docMk/>
            <pc:sldMk cId="2425087545" sldId="265"/>
            <ac:cxnSpMk id="1043" creationId="{96C37F0D-3D76-C918-E8DD-2C81054C5135}"/>
          </ac:cxnSpMkLst>
        </pc:cxnChg>
        <pc:cxnChg chg="del">
          <ac:chgData name="Kai Erik Hoff" userId="31cc0b0d-0cdc-46a5-ac5a-b771dc28ed80" providerId="ADAL" clId="{8354DD2C-DA16-4C08-A84D-91643E5CEADF}" dt="2024-09-18T08:40:10.604" v="509" actId="478"/>
          <ac:cxnSpMkLst>
            <pc:docMk/>
            <pc:sldMk cId="2425087545" sldId="265"/>
            <ac:cxnSpMk id="1044" creationId="{DD25E9E9-8047-5632-99AE-19711DA131D9}"/>
          </ac:cxnSpMkLst>
        </pc:cxnChg>
        <pc:cxnChg chg="del">
          <ac:chgData name="Kai Erik Hoff" userId="31cc0b0d-0cdc-46a5-ac5a-b771dc28ed80" providerId="ADAL" clId="{8354DD2C-DA16-4C08-A84D-91643E5CEADF}" dt="2024-09-18T08:40:10.604" v="509" actId="478"/>
          <ac:cxnSpMkLst>
            <pc:docMk/>
            <pc:sldMk cId="2425087545" sldId="265"/>
            <ac:cxnSpMk id="1045" creationId="{D3F2A23C-C701-C8FD-0680-BAF51C984232}"/>
          </ac:cxnSpMkLst>
        </pc:cxnChg>
        <pc:cxnChg chg="del">
          <ac:chgData name="Kai Erik Hoff" userId="31cc0b0d-0cdc-46a5-ac5a-b771dc28ed80" providerId="ADAL" clId="{8354DD2C-DA16-4C08-A84D-91643E5CEADF}" dt="2024-09-18T08:40:10.604" v="509" actId="478"/>
          <ac:cxnSpMkLst>
            <pc:docMk/>
            <pc:sldMk cId="2425087545" sldId="265"/>
            <ac:cxnSpMk id="1046" creationId="{AD35CFDE-A164-60B4-504C-B548E6E23FB1}"/>
          </ac:cxnSpMkLst>
        </pc:cxnChg>
        <pc:cxnChg chg="del">
          <ac:chgData name="Kai Erik Hoff" userId="31cc0b0d-0cdc-46a5-ac5a-b771dc28ed80" providerId="ADAL" clId="{8354DD2C-DA16-4C08-A84D-91643E5CEADF}" dt="2024-09-18T08:40:10.604" v="509" actId="478"/>
          <ac:cxnSpMkLst>
            <pc:docMk/>
            <pc:sldMk cId="2425087545" sldId="265"/>
            <ac:cxnSpMk id="1047" creationId="{376C7179-DD14-4E94-E369-2E6486F3842B}"/>
          </ac:cxnSpMkLst>
        </pc:cxnChg>
      </pc:sldChg>
      <pc:sldChg chg="addSp delSp modSp new mod modShow">
        <pc:chgData name="Kai Erik Hoff" userId="31cc0b0d-0cdc-46a5-ac5a-b771dc28ed80" providerId="ADAL" clId="{8354DD2C-DA16-4C08-A84D-91643E5CEADF}" dt="2024-09-18T08:49:33.987" v="615" actId="729"/>
        <pc:sldMkLst>
          <pc:docMk/>
          <pc:sldMk cId="3290533663" sldId="266"/>
        </pc:sldMkLst>
        <pc:spChg chg="del">
          <ac:chgData name="Kai Erik Hoff" userId="31cc0b0d-0cdc-46a5-ac5a-b771dc28ed80" providerId="ADAL" clId="{8354DD2C-DA16-4C08-A84D-91643E5CEADF}" dt="2024-09-16T10:23:14.184" v="2" actId="478"/>
          <ac:spMkLst>
            <pc:docMk/>
            <pc:sldMk cId="3290533663" sldId="266"/>
            <ac:spMk id="2" creationId="{A95ABB92-67DB-D9CF-8783-5757C64E1271}"/>
          </ac:spMkLst>
        </pc:spChg>
        <pc:spChg chg="del">
          <ac:chgData name="Kai Erik Hoff" userId="31cc0b0d-0cdc-46a5-ac5a-b771dc28ed80" providerId="ADAL" clId="{8354DD2C-DA16-4C08-A84D-91643E5CEADF}" dt="2024-09-16T10:23:15.234" v="3" actId="478"/>
          <ac:spMkLst>
            <pc:docMk/>
            <pc:sldMk cId="3290533663" sldId="266"/>
            <ac:spMk id="3" creationId="{CB8332FD-565F-82CF-0EC0-B0A874DDBB8A}"/>
          </ac:spMkLst>
        </pc:spChg>
        <pc:spChg chg="add mod">
          <ac:chgData name="Kai Erik Hoff" userId="31cc0b0d-0cdc-46a5-ac5a-b771dc28ed80" providerId="ADAL" clId="{8354DD2C-DA16-4C08-A84D-91643E5CEADF}" dt="2024-09-16T10:23:37.364" v="7" actId="208"/>
          <ac:spMkLst>
            <pc:docMk/>
            <pc:sldMk cId="3290533663" sldId="266"/>
            <ac:spMk id="6" creationId="{9F3D7BDB-B8CF-23E9-547A-266C79F90AA4}"/>
          </ac:spMkLst>
        </pc:spChg>
        <pc:spChg chg="add mod">
          <ac:chgData name="Kai Erik Hoff" userId="31cc0b0d-0cdc-46a5-ac5a-b771dc28ed80" providerId="ADAL" clId="{8354DD2C-DA16-4C08-A84D-91643E5CEADF}" dt="2024-09-16T10:24:20.192" v="23" actId="20577"/>
          <ac:spMkLst>
            <pc:docMk/>
            <pc:sldMk cId="3290533663" sldId="266"/>
            <ac:spMk id="7" creationId="{7BA7885A-C5DD-8732-A6EE-7E23CEE949EB}"/>
          </ac:spMkLst>
        </pc:spChg>
        <pc:spChg chg="add mod">
          <ac:chgData name="Kai Erik Hoff" userId="31cc0b0d-0cdc-46a5-ac5a-b771dc28ed80" providerId="ADAL" clId="{8354DD2C-DA16-4C08-A84D-91643E5CEADF}" dt="2024-09-16T10:58:26.533" v="25" actId="1076"/>
          <ac:spMkLst>
            <pc:docMk/>
            <pc:sldMk cId="3290533663" sldId="266"/>
            <ac:spMk id="8" creationId="{C80D3B3E-F8C5-CFD4-CE4A-F633BEC51D18}"/>
          </ac:spMkLst>
        </pc:spChg>
        <pc:picChg chg="add mod">
          <ac:chgData name="Kai Erik Hoff" userId="31cc0b0d-0cdc-46a5-ac5a-b771dc28ed80" providerId="ADAL" clId="{8354DD2C-DA16-4C08-A84D-91643E5CEADF}" dt="2024-09-16T10:23:18.180" v="4" actId="1076"/>
          <ac:picMkLst>
            <pc:docMk/>
            <pc:sldMk cId="3290533663" sldId="266"/>
            <ac:picMk id="5" creationId="{8F330DCD-2F89-F369-6E11-C579242972F6}"/>
          </ac:picMkLst>
        </pc:picChg>
      </pc:sldChg>
      <pc:sldChg chg="new mod modShow">
        <pc:chgData name="Kai Erik Hoff" userId="31cc0b0d-0cdc-46a5-ac5a-b771dc28ed80" providerId="ADAL" clId="{8354DD2C-DA16-4C08-A84D-91643E5CEADF}" dt="2024-09-18T08:49:33.987" v="615" actId="729"/>
        <pc:sldMkLst>
          <pc:docMk/>
          <pc:sldMk cId="3137660354" sldId="267"/>
        </pc:sldMkLst>
      </pc:sldChg>
      <pc:sldChg chg="addSp delSp modSp add mod">
        <pc:chgData name="Kai Erik Hoff" userId="31cc0b0d-0cdc-46a5-ac5a-b771dc28ed80" providerId="ADAL" clId="{8354DD2C-DA16-4C08-A84D-91643E5CEADF}" dt="2024-09-18T08:53:19.359" v="620"/>
        <pc:sldMkLst>
          <pc:docMk/>
          <pc:sldMk cId="2912301825" sldId="268"/>
        </pc:sldMkLst>
        <pc:spChg chg="mod">
          <ac:chgData name="Kai Erik Hoff" userId="31cc0b0d-0cdc-46a5-ac5a-b771dc28ed80" providerId="ADAL" clId="{8354DD2C-DA16-4C08-A84D-91643E5CEADF}" dt="2024-09-18T08:18:12.299" v="67" actId="1036"/>
          <ac:spMkLst>
            <pc:docMk/>
            <pc:sldMk cId="2912301825" sldId="268"/>
            <ac:spMk id="19" creationId="{75A44606-A1E1-14B2-E306-ABD60D396AA3}"/>
          </ac:spMkLst>
        </pc:spChg>
        <pc:spChg chg="add mod">
          <ac:chgData name="Kai Erik Hoff" userId="31cc0b0d-0cdc-46a5-ac5a-b771dc28ed80" providerId="ADAL" clId="{8354DD2C-DA16-4C08-A84D-91643E5CEADF}" dt="2024-09-18T08:47:26.624" v="598"/>
          <ac:spMkLst>
            <pc:docMk/>
            <pc:sldMk cId="2912301825" sldId="268"/>
            <ac:spMk id="20" creationId="{DAAD9058-6887-EB3E-A1AD-35AE4FFFF52B}"/>
          </ac:spMkLst>
        </pc:spChg>
        <pc:spChg chg="add mod">
          <ac:chgData name="Kai Erik Hoff" userId="31cc0b0d-0cdc-46a5-ac5a-b771dc28ed80" providerId="ADAL" clId="{8354DD2C-DA16-4C08-A84D-91643E5CEADF}" dt="2024-09-18T08:53:19.359" v="620"/>
          <ac:spMkLst>
            <pc:docMk/>
            <pc:sldMk cId="2912301825" sldId="268"/>
            <ac:spMk id="21" creationId="{1C0EF83F-AF90-F22E-CF42-D926597B504B}"/>
          </ac:spMkLst>
        </pc:spChg>
        <pc:graphicFrameChg chg="modGraphic">
          <ac:chgData name="Kai Erik Hoff" userId="31cc0b0d-0cdc-46a5-ac5a-b771dc28ed80" providerId="ADAL" clId="{8354DD2C-DA16-4C08-A84D-91643E5CEADF}" dt="2024-09-18T08:19:21.123" v="77" actId="207"/>
          <ac:graphicFrameMkLst>
            <pc:docMk/>
            <pc:sldMk cId="2912301825" sldId="268"/>
            <ac:graphicFrameMk id="4" creationId="{AB633842-2EF7-8546-BCF5-917471C3AEC4}"/>
          </ac:graphicFrameMkLst>
        </pc:graphicFrameChg>
        <pc:graphicFrameChg chg="add mod">
          <ac:chgData name="Kai Erik Hoff" userId="31cc0b0d-0cdc-46a5-ac5a-b771dc28ed80" providerId="ADAL" clId="{8354DD2C-DA16-4C08-A84D-91643E5CEADF}" dt="2024-09-18T08:47:26.624" v="598"/>
          <ac:graphicFrameMkLst>
            <pc:docMk/>
            <pc:sldMk cId="2912301825" sldId="268"/>
            <ac:graphicFrameMk id="18" creationId="{7D82E8EE-F9D3-D1CF-5E24-1C3B6A9F3D58}"/>
          </ac:graphicFrameMkLst>
        </pc:graphicFrameChg>
        <pc:picChg chg="mod">
          <ac:chgData name="Kai Erik Hoff" userId="31cc0b0d-0cdc-46a5-ac5a-b771dc28ed80" providerId="ADAL" clId="{8354DD2C-DA16-4C08-A84D-91643E5CEADF}" dt="2024-09-18T08:18:55.522" v="68" actId="688"/>
          <ac:picMkLst>
            <pc:docMk/>
            <pc:sldMk cId="2912301825" sldId="268"/>
            <ac:picMk id="3" creationId="{06730A9A-3BE1-69C8-5484-C6C88D530121}"/>
          </ac:picMkLst>
        </pc:picChg>
        <pc:picChg chg="add mod">
          <ac:chgData name="Kai Erik Hoff" userId="31cc0b0d-0cdc-46a5-ac5a-b771dc28ed80" providerId="ADAL" clId="{8354DD2C-DA16-4C08-A84D-91643E5CEADF}" dt="2024-09-18T08:17:55.823" v="30" actId="1076"/>
          <ac:picMkLst>
            <pc:docMk/>
            <pc:sldMk cId="2912301825" sldId="268"/>
            <ac:picMk id="1025" creationId="{92371B74-304F-D32C-AD9F-29119125B9E2}"/>
          </ac:picMkLst>
        </pc:picChg>
        <pc:cxnChg chg="add mod">
          <ac:chgData name="Kai Erik Hoff" userId="31cc0b0d-0cdc-46a5-ac5a-b771dc28ed80" providerId="ADAL" clId="{8354DD2C-DA16-4C08-A84D-91643E5CEADF}" dt="2024-09-18T08:40:15.874" v="512"/>
          <ac:cxnSpMkLst>
            <pc:docMk/>
            <pc:sldMk cId="2912301825" sldId="268"/>
            <ac:cxnSpMk id="6" creationId="{1B8199E6-0F5B-C06B-7167-78D9CA40BFBC}"/>
          </ac:cxnSpMkLst>
        </pc:cxnChg>
        <pc:cxnChg chg="mod ord">
          <ac:chgData name="Kai Erik Hoff" userId="31cc0b0d-0cdc-46a5-ac5a-b771dc28ed80" providerId="ADAL" clId="{8354DD2C-DA16-4C08-A84D-91643E5CEADF}" dt="2024-09-18T08:18:03.808" v="32" actId="14100"/>
          <ac:cxnSpMkLst>
            <pc:docMk/>
            <pc:sldMk cId="2912301825" sldId="268"/>
            <ac:cxnSpMk id="7" creationId="{DC881A31-5F26-4CA2-A216-4AA6AFF7E74A}"/>
          </ac:cxnSpMkLst>
        </pc:cxnChg>
        <pc:cxnChg chg="add mod">
          <ac:chgData name="Kai Erik Hoff" userId="31cc0b0d-0cdc-46a5-ac5a-b771dc28ed80" providerId="ADAL" clId="{8354DD2C-DA16-4C08-A84D-91643E5CEADF}" dt="2024-09-18T08:40:15.874" v="512"/>
          <ac:cxnSpMkLst>
            <pc:docMk/>
            <pc:sldMk cId="2912301825" sldId="268"/>
            <ac:cxnSpMk id="8" creationId="{06991A43-A4EE-E4E7-DF62-4D25A4770CAC}"/>
          </ac:cxnSpMkLst>
        </pc:cxnChg>
        <pc:cxnChg chg="add mod">
          <ac:chgData name="Kai Erik Hoff" userId="31cc0b0d-0cdc-46a5-ac5a-b771dc28ed80" providerId="ADAL" clId="{8354DD2C-DA16-4C08-A84D-91643E5CEADF}" dt="2024-09-18T08:40:15.874" v="512"/>
          <ac:cxnSpMkLst>
            <pc:docMk/>
            <pc:sldMk cId="2912301825" sldId="268"/>
            <ac:cxnSpMk id="9" creationId="{84EB24B9-0EB0-10E5-90BC-8643CDF1BC88}"/>
          </ac:cxnSpMkLst>
        </pc:cxnChg>
        <pc:cxnChg chg="add mod">
          <ac:chgData name="Kai Erik Hoff" userId="31cc0b0d-0cdc-46a5-ac5a-b771dc28ed80" providerId="ADAL" clId="{8354DD2C-DA16-4C08-A84D-91643E5CEADF}" dt="2024-09-18T08:40:15.874" v="512"/>
          <ac:cxnSpMkLst>
            <pc:docMk/>
            <pc:sldMk cId="2912301825" sldId="268"/>
            <ac:cxnSpMk id="10" creationId="{4A59B8A2-E816-8804-2D73-2C5A6794A988}"/>
          </ac:cxnSpMkLst>
        </pc:cxnChg>
        <pc:cxnChg chg="add mod">
          <ac:chgData name="Kai Erik Hoff" userId="31cc0b0d-0cdc-46a5-ac5a-b771dc28ed80" providerId="ADAL" clId="{8354DD2C-DA16-4C08-A84D-91643E5CEADF}" dt="2024-09-18T08:40:15.874" v="512"/>
          <ac:cxnSpMkLst>
            <pc:docMk/>
            <pc:sldMk cId="2912301825" sldId="268"/>
            <ac:cxnSpMk id="11" creationId="{5A4C3A4C-7D80-C553-9E2C-8224D70D6BAD}"/>
          </ac:cxnSpMkLst>
        </pc:cxnChg>
        <pc:cxnChg chg="add del mod">
          <ac:chgData name="Kai Erik Hoff" userId="31cc0b0d-0cdc-46a5-ac5a-b771dc28ed80" providerId="ADAL" clId="{8354DD2C-DA16-4C08-A84D-91643E5CEADF}" dt="2024-09-18T08:40:17.473" v="514" actId="21"/>
          <ac:cxnSpMkLst>
            <pc:docMk/>
            <pc:sldMk cId="2912301825" sldId="268"/>
            <ac:cxnSpMk id="12" creationId="{25C692AF-317D-8A6A-F23E-24AB421F56C8}"/>
          </ac:cxnSpMkLst>
        </pc:cxnChg>
        <pc:cxnChg chg="add del mod">
          <ac:chgData name="Kai Erik Hoff" userId="31cc0b0d-0cdc-46a5-ac5a-b771dc28ed80" providerId="ADAL" clId="{8354DD2C-DA16-4C08-A84D-91643E5CEADF}" dt="2024-09-18T08:40:17.473" v="514" actId="21"/>
          <ac:cxnSpMkLst>
            <pc:docMk/>
            <pc:sldMk cId="2912301825" sldId="268"/>
            <ac:cxnSpMk id="13" creationId="{A4AAED2C-FE7B-9715-7648-0812EA9CAC24}"/>
          </ac:cxnSpMkLst>
        </pc:cxnChg>
        <pc:cxnChg chg="add del mod">
          <ac:chgData name="Kai Erik Hoff" userId="31cc0b0d-0cdc-46a5-ac5a-b771dc28ed80" providerId="ADAL" clId="{8354DD2C-DA16-4C08-A84D-91643E5CEADF}" dt="2024-09-18T08:40:17.473" v="514" actId="21"/>
          <ac:cxnSpMkLst>
            <pc:docMk/>
            <pc:sldMk cId="2912301825" sldId="268"/>
            <ac:cxnSpMk id="14" creationId="{4E3ECC48-FC64-39B2-3C25-1D0D46BB2193}"/>
          </ac:cxnSpMkLst>
        </pc:cxnChg>
        <pc:cxnChg chg="add del mod">
          <ac:chgData name="Kai Erik Hoff" userId="31cc0b0d-0cdc-46a5-ac5a-b771dc28ed80" providerId="ADAL" clId="{8354DD2C-DA16-4C08-A84D-91643E5CEADF}" dt="2024-09-18T08:40:17.473" v="514" actId="21"/>
          <ac:cxnSpMkLst>
            <pc:docMk/>
            <pc:sldMk cId="2912301825" sldId="268"/>
            <ac:cxnSpMk id="15" creationId="{D7BAFF5E-CC65-193E-287E-1519F8E0BC61}"/>
          </ac:cxnSpMkLst>
        </pc:cxnChg>
        <pc:cxnChg chg="mod">
          <ac:chgData name="Kai Erik Hoff" userId="31cc0b0d-0cdc-46a5-ac5a-b771dc28ed80" providerId="ADAL" clId="{8354DD2C-DA16-4C08-A84D-91643E5CEADF}" dt="2024-09-18T08:18:12.299" v="67" actId="1036"/>
          <ac:cxnSpMkLst>
            <pc:docMk/>
            <pc:sldMk cId="2912301825" sldId="268"/>
            <ac:cxnSpMk id="16" creationId="{B785A444-408A-B082-436A-6D49840DDDD5}"/>
          </ac:cxnSpMkLst>
        </pc:cxnChg>
        <pc:cxnChg chg="add del mod">
          <ac:chgData name="Kai Erik Hoff" userId="31cc0b0d-0cdc-46a5-ac5a-b771dc28ed80" providerId="ADAL" clId="{8354DD2C-DA16-4C08-A84D-91643E5CEADF}" dt="2024-09-18T08:40:17.473" v="514" actId="21"/>
          <ac:cxnSpMkLst>
            <pc:docMk/>
            <pc:sldMk cId="2912301825" sldId="268"/>
            <ac:cxnSpMk id="17" creationId="{E80F6AE1-6EF7-4B4A-065B-DABCF290B3F0}"/>
          </ac:cxnSpMkLst>
        </pc:cxnChg>
        <pc:cxnChg chg="del">
          <ac:chgData name="Kai Erik Hoff" userId="31cc0b0d-0cdc-46a5-ac5a-b771dc28ed80" providerId="ADAL" clId="{8354DD2C-DA16-4C08-A84D-91643E5CEADF}" dt="2024-09-18T08:40:15.279" v="511" actId="478"/>
          <ac:cxnSpMkLst>
            <pc:docMk/>
            <pc:sldMk cId="2912301825" sldId="268"/>
            <ac:cxnSpMk id="1035" creationId="{75235C95-905E-0D53-1A24-1778165A5AA4}"/>
          </ac:cxnSpMkLst>
        </pc:cxnChg>
        <pc:cxnChg chg="del">
          <ac:chgData name="Kai Erik Hoff" userId="31cc0b0d-0cdc-46a5-ac5a-b771dc28ed80" providerId="ADAL" clId="{8354DD2C-DA16-4C08-A84D-91643E5CEADF}" dt="2024-09-18T08:40:15.279" v="511" actId="478"/>
          <ac:cxnSpMkLst>
            <pc:docMk/>
            <pc:sldMk cId="2912301825" sldId="268"/>
            <ac:cxnSpMk id="1041" creationId="{16E1628C-EA44-200C-5B11-1A931B41544A}"/>
          </ac:cxnSpMkLst>
        </pc:cxnChg>
        <pc:cxnChg chg="del">
          <ac:chgData name="Kai Erik Hoff" userId="31cc0b0d-0cdc-46a5-ac5a-b771dc28ed80" providerId="ADAL" clId="{8354DD2C-DA16-4C08-A84D-91643E5CEADF}" dt="2024-09-18T08:40:15.279" v="511" actId="478"/>
          <ac:cxnSpMkLst>
            <pc:docMk/>
            <pc:sldMk cId="2912301825" sldId="268"/>
            <ac:cxnSpMk id="1042" creationId="{FC554FB5-2EC6-2529-784C-F8C8AD0843C0}"/>
          </ac:cxnSpMkLst>
        </pc:cxnChg>
        <pc:cxnChg chg="del">
          <ac:chgData name="Kai Erik Hoff" userId="31cc0b0d-0cdc-46a5-ac5a-b771dc28ed80" providerId="ADAL" clId="{8354DD2C-DA16-4C08-A84D-91643E5CEADF}" dt="2024-09-18T08:40:15.279" v="511" actId="478"/>
          <ac:cxnSpMkLst>
            <pc:docMk/>
            <pc:sldMk cId="2912301825" sldId="268"/>
            <ac:cxnSpMk id="1043" creationId="{96C37F0D-3D76-C918-E8DD-2C81054C5135}"/>
          </ac:cxnSpMkLst>
        </pc:cxnChg>
        <pc:cxnChg chg="del">
          <ac:chgData name="Kai Erik Hoff" userId="31cc0b0d-0cdc-46a5-ac5a-b771dc28ed80" providerId="ADAL" clId="{8354DD2C-DA16-4C08-A84D-91643E5CEADF}" dt="2024-09-18T08:40:15.279" v="511" actId="478"/>
          <ac:cxnSpMkLst>
            <pc:docMk/>
            <pc:sldMk cId="2912301825" sldId="268"/>
            <ac:cxnSpMk id="1044" creationId="{DD25E9E9-8047-5632-99AE-19711DA131D9}"/>
          </ac:cxnSpMkLst>
        </pc:cxnChg>
        <pc:cxnChg chg="del">
          <ac:chgData name="Kai Erik Hoff" userId="31cc0b0d-0cdc-46a5-ac5a-b771dc28ed80" providerId="ADAL" clId="{8354DD2C-DA16-4C08-A84D-91643E5CEADF}" dt="2024-09-18T08:40:15.279" v="511" actId="478"/>
          <ac:cxnSpMkLst>
            <pc:docMk/>
            <pc:sldMk cId="2912301825" sldId="268"/>
            <ac:cxnSpMk id="1045" creationId="{D3F2A23C-C701-C8FD-0680-BAF51C984232}"/>
          </ac:cxnSpMkLst>
        </pc:cxnChg>
        <pc:cxnChg chg="del">
          <ac:chgData name="Kai Erik Hoff" userId="31cc0b0d-0cdc-46a5-ac5a-b771dc28ed80" providerId="ADAL" clId="{8354DD2C-DA16-4C08-A84D-91643E5CEADF}" dt="2024-09-18T08:40:15.279" v="511" actId="478"/>
          <ac:cxnSpMkLst>
            <pc:docMk/>
            <pc:sldMk cId="2912301825" sldId="268"/>
            <ac:cxnSpMk id="1046" creationId="{AD35CFDE-A164-60B4-504C-B548E6E23FB1}"/>
          </ac:cxnSpMkLst>
        </pc:cxnChg>
        <pc:cxnChg chg="del">
          <ac:chgData name="Kai Erik Hoff" userId="31cc0b0d-0cdc-46a5-ac5a-b771dc28ed80" providerId="ADAL" clId="{8354DD2C-DA16-4C08-A84D-91643E5CEADF}" dt="2024-09-18T08:40:15.279" v="511" actId="478"/>
          <ac:cxnSpMkLst>
            <pc:docMk/>
            <pc:sldMk cId="2912301825" sldId="268"/>
            <ac:cxnSpMk id="1047" creationId="{376C7179-DD14-4E94-E369-2E6486F3842B}"/>
          </ac:cxnSpMkLst>
        </pc:cxnChg>
      </pc:sldChg>
      <pc:sldChg chg="addSp delSp modSp add del mod">
        <pc:chgData name="Kai Erik Hoff" userId="31cc0b0d-0cdc-46a5-ac5a-b771dc28ed80" providerId="ADAL" clId="{8354DD2C-DA16-4C08-A84D-91643E5CEADF}" dt="2024-09-18T08:47:38.809" v="600" actId="207"/>
        <pc:sldMkLst>
          <pc:docMk/>
          <pc:sldMk cId="2380960110" sldId="269"/>
        </pc:sldMkLst>
        <pc:spChg chg="add mod">
          <ac:chgData name="Kai Erik Hoff" userId="31cc0b0d-0cdc-46a5-ac5a-b771dc28ed80" providerId="ADAL" clId="{8354DD2C-DA16-4C08-A84D-91643E5CEADF}" dt="2024-09-18T08:31:43.060" v="319" actId="207"/>
          <ac:spMkLst>
            <pc:docMk/>
            <pc:sldMk cId="2380960110" sldId="269"/>
            <ac:spMk id="10" creationId="{83B8D5DC-26AF-9CE9-84F4-3A61B511CEC6}"/>
          </ac:spMkLst>
        </pc:spChg>
        <pc:spChg chg="add mod">
          <ac:chgData name="Kai Erik Hoff" userId="31cc0b0d-0cdc-46a5-ac5a-b771dc28ed80" providerId="ADAL" clId="{8354DD2C-DA16-4C08-A84D-91643E5CEADF}" dt="2024-09-18T08:31:54.015" v="331" actId="20577"/>
          <ac:spMkLst>
            <pc:docMk/>
            <pc:sldMk cId="2380960110" sldId="269"/>
            <ac:spMk id="11" creationId="{18D32B77-04CE-A0A1-F342-CE13FDF051CE}"/>
          </ac:spMkLst>
        </pc:spChg>
        <pc:spChg chg="mod">
          <ac:chgData name="Kai Erik Hoff" userId="31cc0b0d-0cdc-46a5-ac5a-b771dc28ed80" providerId="ADAL" clId="{8354DD2C-DA16-4C08-A84D-91643E5CEADF}" dt="2024-09-18T08:22:52.582" v="120" actId="1035"/>
          <ac:spMkLst>
            <pc:docMk/>
            <pc:sldMk cId="2380960110" sldId="269"/>
            <ac:spMk id="19" creationId="{75A44606-A1E1-14B2-E306-ABD60D396AA3}"/>
          </ac:spMkLst>
        </pc:spChg>
        <pc:graphicFrameChg chg="add del mod modGraphic">
          <ac:chgData name="Kai Erik Hoff" userId="31cc0b0d-0cdc-46a5-ac5a-b771dc28ed80" providerId="ADAL" clId="{8354DD2C-DA16-4C08-A84D-91643E5CEADF}" dt="2024-09-18T08:47:38.809" v="600" actId="207"/>
          <ac:graphicFrameMkLst>
            <pc:docMk/>
            <pc:sldMk cId="2380960110" sldId="269"/>
            <ac:graphicFrameMk id="2" creationId="{365E6A7B-0C04-C85F-89BF-A8B3C666F3C8}"/>
          </ac:graphicFrameMkLst>
        </pc:graphicFrameChg>
        <pc:graphicFrameChg chg="modGraphic">
          <ac:chgData name="Kai Erik Hoff" userId="31cc0b0d-0cdc-46a5-ac5a-b771dc28ed80" providerId="ADAL" clId="{8354DD2C-DA16-4C08-A84D-91643E5CEADF}" dt="2024-09-18T08:28:09.059" v="247" actId="20577"/>
          <ac:graphicFrameMkLst>
            <pc:docMk/>
            <pc:sldMk cId="2380960110" sldId="269"/>
            <ac:graphicFrameMk id="4" creationId="{AB633842-2EF7-8546-BCF5-917471C3AEC4}"/>
          </ac:graphicFrameMkLst>
        </pc:graphicFrameChg>
        <pc:picChg chg="del mod">
          <ac:chgData name="Kai Erik Hoff" userId="31cc0b0d-0cdc-46a5-ac5a-b771dc28ed80" providerId="ADAL" clId="{8354DD2C-DA16-4C08-A84D-91643E5CEADF}" dt="2024-09-18T08:28:19.684" v="251" actId="478"/>
          <ac:picMkLst>
            <pc:docMk/>
            <pc:sldMk cId="2380960110" sldId="269"/>
            <ac:picMk id="3" creationId="{06730A9A-3BE1-69C8-5484-C6C88D530121}"/>
          </ac:picMkLst>
        </pc:picChg>
        <pc:picChg chg="add mod">
          <ac:chgData name="Kai Erik Hoff" userId="31cc0b0d-0cdc-46a5-ac5a-b771dc28ed80" providerId="ADAL" clId="{8354DD2C-DA16-4C08-A84D-91643E5CEADF}" dt="2024-09-18T08:42:53.342" v="530"/>
          <ac:picMkLst>
            <pc:docMk/>
            <pc:sldMk cId="2380960110" sldId="269"/>
            <ac:picMk id="12" creationId="{9C820ED0-A253-B92D-3F02-FBAB239EE651}"/>
          </ac:picMkLst>
        </pc:picChg>
        <pc:picChg chg="add mod">
          <ac:chgData name="Kai Erik Hoff" userId="31cc0b0d-0cdc-46a5-ac5a-b771dc28ed80" providerId="ADAL" clId="{8354DD2C-DA16-4C08-A84D-91643E5CEADF}" dt="2024-09-18T08:43:18.278" v="533"/>
          <ac:picMkLst>
            <pc:docMk/>
            <pc:sldMk cId="2380960110" sldId="269"/>
            <ac:picMk id="13" creationId="{CDC7B66C-A745-7413-308D-8C4AE73E4B39}"/>
          </ac:picMkLst>
        </pc:picChg>
        <pc:picChg chg="add mod">
          <ac:chgData name="Kai Erik Hoff" userId="31cc0b0d-0cdc-46a5-ac5a-b771dc28ed80" providerId="ADAL" clId="{8354DD2C-DA16-4C08-A84D-91643E5CEADF}" dt="2024-09-18T08:22:24.062" v="92" actId="1076"/>
          <ac:picMkLst>
            <pc:docMk/>
            <pc:sldMk cId="2380960110" sldId="269"/>
            <ac:picMk id="2049" creationId="{C21344D2-A044-38F1-C8ED-1B04351DC57C}"/>
          </ac:picMkLst>
        </pc:picChg>
        <pc:cxnChg chg="mod ord">
          <ac:chgData name="Kai Erik Hoff" userId="31cc0b0d-0cdc-46a5-ac5a-b771dc28ed80" providerId="ADAL" clId="{8354DD2C-DA16-4C08-A84D-91643E5CEADF}" dt="2024-09-18T08:22:40.601" v="96" actId="14100"/>
          <ac:cxnSpMkLst>
            <pc:docMk/>
            <pc:sldMk cId="2380960110" sldId="269"/>
            <ac:cxnSpMk id="7" creationId="{DC881A31-5F26-4CA2-A216-4AA6AFF7E74A}"/>
          </ac:cxnSpMkLst>
        </pc:cxnChg>
        <pc:cxnChg chg="mod">
          <ac:chgData name="Kai Erik Hoff" userId="31cc0b0d-0cdc-46a5-ac5a-b771dc28ed80" providerId="ADAL" clId="{8354DD2C-DA16-4C08-A84D-91643E5CEADF}" dt="2024-09-18T08:22:52.582" v="120" actId="1035"/>
          <ac:cxnSpMkLst>
            <pc:docMk/>
            <pc:sldMk cId="2380960110" sldId="269"/>
            <ac:cxnSpMk id="16" creationId="{B785A444-408A-B082-436A-6D49840DDDD5}"/>
          </ac:cxnSpMkLst>
        </pc:cxnChg>
        <pc:cxnChg chg="mod">
          <ac:chgData name="Kai Erik Hoff" userId="31cc0b0d-0cdc-46a5-ac5a-b771dc28ed80" providerId="ADAL" clId="{8354DD2C-DA16-4C08-A84D-91643E5CEADF}" dt="2024-09-18T08:19:58.004" v="81" actId="693"/>
          <ac:cxnSpMkLst>
            <pc:docMk/>
            <pc:sldMk cId="2380960110" sldId="269"/>
            <ac:cxnSpMk id="53" creationId="{AF6146A2-653F-8126-6C21-68516F200B15}"/>
          </ac:cxnSpMkLst>
        </pc:cxnChg>
        <pc:cxnChg chg="mod">
          <ac:chgData name="Kai Erik Hoff" userId="31cc0b0d-0cdc-46a5-ac5a-b771dc28ed80" providerId="ADAL" clId="{8354DD2C-DA16-4C08-A84D-91643E5CEADF}" dt="2024-09-18T08:19:58.004" v="81" actId="693"/>
          <ac:cxnSpMkLst>
            <pc:docMk/>
            <pc:sldMk cId="2380960110" sldId="269"/>
            <ac:cxnSpMk id="61" creationId="{F09ACAC0-002F-5C26-A326-84301F45D812}"/>
          </ac:cxnSpMkLst>
        </pc:cxnChg>
        <pc:cxnChg chg="mod">
          <ac:chgData name="Kai Erik Hoff" userId="31cc0b0d-0cdc-46a5-ac5a-b771dc28ed80" providerId="ADAL" clId="{8354DD2C-DA16-4C08-A84D-91643E5CEADF}" dt="2024-09-18T08:19:58.004" v="81" actId="693"/>
          <ac:cxnSpMkLst>
            <pc:docMk/>
            <pc:sldMk cId="2380960110" sldId="269"/>
            <ac:cxnSpMk id="62" creationId="{D4947627-707A-1F15-F881-041E173A4DF0}"/>
          </ac:cxnSpMkLst>
        </pc:cxnChg>
        <pc:cxnChg chg="mod">
          <ac:chgData name="Kai Erik Hoff" userId="31cc0b0d-0cdc-46a5-ac5a-b771dc28ed80" providerId="ADAL" clId="{8354DD2C-DA16-4C08-A84D-91643E5CEADF}" dt="2024-09-18T08:19:58.004" v="81" actId="693"/>
          <ac:cxnSpMkLst>
            <pc:docMk/>
            <pc:sldMk cId="2380960110" sldId="269"/>
            <ac:cxnSpMk id="63" creationId="{D456ABB7-7DD1-9382-BB67-532BD415B0EB}"/>
          </ac:cxnSpMkLst>
        </pc:cxnChg>
        <pc:cxnChg chg="mod">
          <ac:chgData name="Kai Erik Hoff" userId="31cc0b0d-0cdc-46a5-ac5a-b771dc28ed80" providerId="ADAL" clId="{8354DD2C-DA16-4C08-A84D-91643E5CEADF}" dt="2024-09-18T08:19:58.004" v="81" actId="693"/>
          <ac:cxnSpMkLst>
            <pc:docMk/>
            <pc:sldMk cId="2380960110" sldId="269"/>
            <ac:cxnSpMk id="1024" creationId="{B65A0271-BAC7-FC52-F1FA-89C3B54F69D6}"/>
          </ac:cxnSpMkLst>
        </pc:cxnChg>
        <pc:cxnChg chg="mod">
          <ac:chgData name="Kai Erik Hoff" userId="31cc0b0d-0cdc-46a5-ac5a-b771dc28ed80" providerId="ADAL" clId="{8354DD2C-DA16-4C08-A84D-91643E5CEADF}" dt="2024-09-18T08:19:58.004" v="81" actId="693"/>
          <ac:cxnSpMkLst>
            <pc:docMk/>
            <pc:sldMk cId="2380960110" sldId="269"/>
            <ac:cxnSpMk id="1027" creationId="{6E01D627-89F2-B664-34E2-7CE13E38E939}"/>
          </ac:cxnSpMkLst>
        </pc:cxnChg>
        <pc:cxnChg chg="mod">
          <ac:chgData name="Kai Erik Hoff" userId="31cc0b0d-0cdc-46a5-ac5a-b771dc28ed80" providerId="ADAL" clId="{8354DD2C-DA16-4C08-A84D-91643E5CEADF}" dt="2024-09-18T08:19:58.004" v="81" actId="693"/>
          <ac:cxnSpMkLst>
            <pc:docMk/>
            <pc:sldMk cId="2380960110" sldId="269"/>
            <ac:cxnSpMk id="1028" creationId="{D353447E-6549-15B4-BAA6-0C22A365AC6F}"/>
          </ac:cxnSpMkLst>
        </pc:cxnChg>
        <pc:cxnChg chg="mod">
          <ac:chgData name="Kai Erik Hoff" userId="31cc0b0d-0cdc-46a5-ac5a-b771dc28ed80" providerId="ADAL" clId="{8354DD2C-DA16-4C08-A84D-91643E5CEADF}" dt="2024-09-18T08:19:58.004" v="81" actId="693"/>
          <ac:cxnSpMkLst>
            <pc:docMk/>
            <pc:sldMk cId="2380960110" sldId="269"/>
            <ac:cxnSpMk id="1029" creationId="{49211D75-BE7D-5F0C-5E1A-987463D588C5}"/>
          </ac:cxnSpMkLst>
        </pc:cxnChg>
        <pc:cxnChg chg="mod">
          <ac:chgData name="Kai Erik Hoff" userId="31cc0b0d-0cdc-46a5-ac5a-b771dc28ed80" providerId="ADAL" clId="{8354DD2C-DA16-4C08-A84D-91643E5CEADF}" dt="2024-09-18T08:29:19.346" v="260" actId="692"/>
          <ac:cxnSpMkLst>
            <pc:docMk/>
            <pc:sldMk cId="2380960110" sldId="269"/>
            <ac:cxnSpMk id="1035" creationId="{75235C95-905E-0D53-1A24-1778165A5AA4}"/>
          </ac:cxnSpMkLst>
        </pc:cxnChg>
        <pc:cxnChg chg="mod">
          <ac:chgData name="Kai Erik Hoff" userId="31cc0b0d-0cdc-46a5-ac5a-b771dc28ed80" providerId="ADAL" clId="{8354DD2C-DA16-4C08-A84D-91643E5CEADF}" dt="2024-09-18T08:29:19.346" v="260" actId="692"/>
          <ac:cxnSpMkLst>
            <pc:docMk/>
            <pc:sldMk cId="2380960110" sldId="269"/>
            <ac:cxnSpMk id="1041" creationId="{16E1628C-EA44-200C-5B11-1A931B41544A}"/>
          </ac:cxnSpMkLst>
        </pc:cxnChg>
        <pc:cxnChg chg="mod">
          <ac:chgData name="Kai Erik Hoff" userId="31cc0b0d-0cdc-46a5-ac5a-b771dc28ed80" providerId="ADAL" clId="{8354DD2C-DA16-4C08-A84D-91643E5CEADF}" dt="2024-09-18T08:29:19.346" v="260" actId="692"/>
          <ac:cxnSpMkLst>
            <pc:docMk/>
            <pc:sldMk cId="2380960110" sldId="269"/>
            <ac:cxnSpMk id="1042" creationId="{FC554FB5-2EC6-2529-784C-F8C8AD0843C0}"/>
          </ac:cxnSpMkLst>
        </pc:cxnChg>
        <pc:cxnChg chg="mod">
          <ac:chgData name="Kai Erik Hoff" userId="31cc0b0d-0cdc-46a5-ac5a-b771dc28ed80" providerId="ADAL" clId="{8354DD2C-DA16-4C08-A84D-91643E5CEADF}" dt="2024-09-18T08:29:19.346" v="260" actId="692"/>
          <ac:cxnSpMkLst>
            <pc:docMk/>
            <pc:sldMk cId="2380960110" sldId="269"/>
            <ac:cxnSpMk id="1043" creationId="{96C37F0D-3D76-C918-E8DD-2C81054C5135}"/>
          </ac:cxnSpMkLst>
        </pc:cxnChg>
        <pc:cxnChg chg="mod">
          <ac:chgData name="Kai Erik Hoff" userId="31cc0b0d-0cdc-46a5-ac5a-b771dc28ed80" providerId="ADAL" clId="{8354DD2C-DA16-4C08-A84D-91643E5CEADF}" dt="2024-09-18T08:29:19.346" v="260" actId="692"/>
          <ac:cxnSpMkLst>
            <pc:docMk/>
            <pc:sldMk cId="2380960110" sldId="269"/>
            <ac:cxnSpMk id="1044" creationId="{DD25E9E9-8047-5632-99AE-19711DA131D9}"/>
          </ac:cxnSpMkLst>
        </pc:cxnChg>
        <pc:cxnChg chg="del mod">
          <ac:chgData name="Kai Erik Hoff" userId="31cc0b0d-0cdc-46a5-ac5a-b771dc28ed80" providerId="ADAL" clId="{8354DD2C-DA16-4C08-A84D-91643E5CEADF}" dt="2024-09-18T08:27:12.694" v="196" actId="478"/>
          <ac:cxnSpMkLst>
            <pc:docMk/>
            <pc:sldMk cId="2380960110" sldId="269"/>
            <ac:cxnSpMk id="1045" creationId="{D3F2A23C-C701-C8FD-0680-BAF51C984232}"/>
          </ac:cxnSpMkLst>
        </pc:cxnChg>
        <pc:cxnChg chg="del mod">
          <ac:chgData name="Kai Erik Hoff" userId="31cc0b0d-0cdc-46a5-ac5a-b771dc28ed80" providerId="ADAL" clId="{8354DD2C-DA16-4C08-A84D-91643E5CEADF}" dt="2024-09-18T08:27:12.694" v="196" actId="478"/>
          <ac:cxnSpMkLst>
            <pc:docMk/>
            <pc:sldMk cId="2380960110" sldId="269"/>
            <ac:cxnSpMk id="1046" creationId="{AD35CFDE-A164-60B4-504C-B548E6E23FB1}"/>
          </ac:cxnSpMkLst>
        </pc:cxnChg>
        <pc:cxnChg chg="del mod">
          <ac:chgData name="Kai Erik Hoff" userId="31cc0b0d-0cdc-46a5-ac5a-b771dc28ed80" providerId="ADAL" clId="{8354DD2C-DA16-4C08-A84D-91643E5CEADF}" dt="2024-09-18T08:27:12.694" v="196" actId="478"/>
          <ac:cxnSpMkLst>
            <pc:docMk/>
            <pc:sldMk cId="2380960110" sldId="269"/>
            <ac:cxnSpMk id="1047" creationId="{376C7179-DD14-4E94-E369-2E6486F3842B}"/>
          </ac:cxnSpMkLst>
        </pc:cxnChg>
      </pc:sldChg>
      <pc:sldChg chg="new del">
        <pc:chgData name="Kai Erik Hoff" userId="31cc0b0d-0cdc-46a5-ac5a-b771dc28ed80" providerId="ADAL" clId="{8354DD2C-DA16-4C08-A84D-91643E5CEADF}" dt="2024-09-18T08:28:13.833" v="249" actId="47"/>
        <pc:sldMkLst>
          <pc:docMk/>
          <pc:sldMk cId="917953820" sldId="270"/>
        </pc:sldMkLst>
      </pc:sldChg>
      <pc:sldChg chg="addSp delSp modSp add mod">
        <pc:chgData name="Kai Erik Hoff" userId="31cc0b0d-0cdc-46a5-ac5a-b771dc28ed80" providerId="ADAL" clId="{8354DD2C-DA16-4C08-A84D-91643E5CEADF}" dt="2024-09-18T08:48:00.489" v="604"/>
        <pc:sldMkLst>
          <pc:docMk/>
          <pc:sldMk cId="1596917068" sldId="270"/>
        </pc:sldMkLst>
        <pc:spChg chg="add mod">
          <ac:chgData name="Kai Erik Hoff" userId="31cc0b0d-0cdc-46a5-ac5a-b771dc28ed80" providerId="ADAL" clId="{8354DD2C-DA16-4C08-A84D-91643E5CEADF}" dt="2024-09-18T08:32:12.952" v="332"/>
          <ac:spMkLst>
            <pc:docMk/>
            <pc:sldMk cId="1596917068" sldId="270"/>
            <ac:spMk id="6" creationId="{F3ED99FB-2E58-70A7-3723-3EDEF429FA71}"/>
          </ac:spMkLst>
        </pc:spChg>
        <pc:spChg chg="add mod">
          <ac:chgData name="Kai Erik Hoff" userId="31cc0b0d-0cdc-46a5-ac5a-b771dc28ed80" providerId="ADAL" clId="{8354DD2C-DA16-4C08-A84D-91643E5CEADF}" dt="2024-09-18T08:48:00.489" v="604"/>
          <ac:spMkLst>
            <pc:docMk/>
            <pc:sldMk cId="1596917068" sldId="270"/>
            <ac:spMk id="9" creationId="{372DA30B-CB44-B88A-290E-A9F75B628D1F}"/>
          </ac:spMkLst>
        </pc:spChg>
        <pc:spChg chg="mod">
          <ac:chgData name="Kai Erik Hoff" userId="31cc0b0d-0cdc-46a5-ac5a-b771dc28ed80" providerId="ADAL" clId="{8354DD2C-DA16-4C08-A84D-91643E5CEADF}" dt="2024-09-18T08:30:42.379" v="297" actId="1035"/>
          <ac:spMkLst>
            <pc:docMk/>
            <pc:sldMk cId="1596917068" sldId="270"/>
            <ac:spMk id="19" creationId="{75A44606-A1E1-14B2-E306-ABD60D396AA3}"/>
          </ac:spMkLst>
        </pc:spChg>
        <pc:graphicFrameChg chg="del">
          <ac:chgData name="Kai Erik Hoff" userId="31cc0b0d-0cdc-46a5-ac5a-b771dc28ed80" providerId="ADAL" clId="{8354DD2C-DA16-4C08-A84D-91643E5CEADF}" dt="2024-09-18T08:29:24.229" v="262" actId="478"/>
          <ac:graphicFrameMkLst>
            <pc:docMk/>
            <pc:sldMk cId="1596917068" sldId="270"/>
            <ac:graphicFrameMk id="2" creationId="{365E6A7B-0C04-C85F-89BF-A8B3C666F3C8}"/>
          </ac:graphicFrameMkLst>
        </pc:graphicFrameChg>
        <pc:graphicFrameChg chg="modGraphic">
          <ac:chgData name="Kai Erik Hoff" userId="31cc0b0d-0cdc-46a5-ac5a-b771dc28ed80" providerId="ADAL" clId="{8354DD2C-DA16-4C08-A84D-91643E5CEADF}" dt="2024-09-18T08:35:39.116" v="417" actId="20577"/>
          <ac:graphicFrameMkLst>
            <pc:docMk/>
            <pc:sldMk cId="1596917068" sldId="270"/>
            <ac:graphicFrameMk id="4" creationId="{AB633842-2EF7-8546-BCF5-917471C3AEC4}"/>
          </ac:graphicFrameMkLst>
        </pc:graphicFrameChg>
        <pc:graphicFrameChg chg="add mod modGraphic">
          <ac:chgData name="Kai Erik Hoff" userId="31cc0b0d-0cdc-46a5-ac5a-b771dc28ed80" providerId="ADAL" clId="{8354DD2C-DA16-4C08-A84D-91643E5CEADF}" dt="2024-09-18T08:47:54.904" v="603" actId="207"/>
          <ac:graphicFrameMkLst>
            <pc:docMk/>
            <pc:sldMk cId="1596917068" sldId="270"/>
            <ac:graphicFrameMk id="8" creationId="{7C6E6DA9-B4F8-8F37-3D49-1F9130BC4627}"/>
          </ac:graphicFrameMkLst>
        </pc:graphicFrameChg>
        <pc:picChg chg="del">
          <ac:chgData name="Kai Erik Hoff" userId="31cc0b0d-0cdc-46a5-ac5a-b771dc28ed80" providerId="ADAL" clId="{8354DD2C-DA16-4C08-A84D-91643E5CEADF}" dt="2024-09-18T08:29:38.377" v="266" actId="478"/>
          <ac:picMkLst>
            <pc:docMk/>
            <pc:sldMk cId="1596917068" sldId="270"/>
            <ac:picMk id="3" creationId="{06730A9A-3BE1-69C8-5484-C6C88D530121}"/>
          </ac:picMkLst>
        </pc:picChg>
        <pc:picChg chg="del">
          <ac:chgData name="Kai Erik Hoff" userId="31cc0b0d-0cdc-46a5-ac5a-b771dc28ed80" providerId="ADAL" clId="{8354DD2C-DA16-4C08-A84D-91643E5CEADF}" dt="2024-09-18T08:30:25.368" v="270" actId="478"/>
          <ac:picMkLst>
            <pc:docMk/>
            <pc:sldMk cId="1596917068" sldId="270"/>
            <ac:picMk id="2049" creationId="{C21344D2-A044-38F1-C8ED-1B04351DC57C}"/>
          </ac:picMkLst>
        </pc:picChg>
        <pc:picChg chg="add mod">
          <ac:chgData name="Kai Erik Hoff" userId="31cc0b0d-0cdc-46a5-ac5a-b771dc28ed80" providerId="ADAL" clId="{8354DD2C-DA16-4C08-A84D-91643E5CEADF}" dt="2024-09-18T08:30:29.250" v="271" actId="1076"/>
          <ac:picMkLst>
            <pc:docMk/>
            <pc:sldMk cId="1596917068" sldId="270"/>
            <ac:picMk id="3073" creationId="{52390A4D-87D7-F5A2-AB68-6C3DF82D01E4}"/>
          </ac:picMkLst>
        </pc:picChg>
        <pc:picChg chg="add">
          <ac:chgData name="Kai Erik Hoff" userId="31cc0b0d-0cdc-46a5-ac5a-b771dc28ed80" providerId="ADAL" clId="{8354DD2C-DA16-4C08-A84D-91643E5CEADF}" dt="2024-09-18T08:31:14.143" v="302"/>
          <ac:picMkLst>
            <pc:docMk/>
            <pc:sldMk cId="1596917068" sldId="270"/>
            <ac:picMk id="3074" creationId="{6ACF084B-BEDD-6945-1F0E-03CBFBB0A13B}"/>
          </ac:picMkLst>
        </pc:picChg>
        <pc:cxnChg chg="ord">
          <ac:chgData name="Kai Erik Hoff" userId="31cc0b0d-0cdc-46a5-ac5a-b771dc28ed80" providerId="ADAL" clId="{8354DD2C-DA16-4C08-A84D-91643E5CEADF}" dt="2024-09-18T08:30:34.149" v="272" actId="166"/>
          <ac:cxnSpMkLst>
            <pc:docMk/>
            <pc:sldMk cId="1596917068" sldId="270"/>
            <ac:cxnSpMk id="7" creationId="{DC881A31-5F26-4CA2-A216-4AA6AFF7E74A}"/>
          </ac:cxnSpMkLst>
        </pc:cxnChg>
        <pc:cxnChg chg="mod">
          <ac:chgData name="Kai Erik Hoff" userId="31cc0b0d-0cdc-46a5-ac5a-b771dc28ed80" providerId="ADAL" clId="{8354DD2C-DA16-4C08-A84D-91643E5CEADF}" dt="2024-09-18T08:30:42.379" v="297" actId="1035"/>
          <ac:cxnSpMkLst>
            <pc:docMk/>
            <pc:sldMk cId="1596917068" sldId="270"/>
            <ac:cxnSpMk id="16" creationId="{B785A444-408A-B082-436A-6D49840DDDD5}"/>
          </ac:cxnSpMkLst>
        </pc:cxnChg>
        <pc:cxnChg chg="mod">
          <ac:chgData name="Kai Erik Hoff" userId="31cc0b0d-0cdc-46a5-ac5a-b771dc28ed80" providerId="ADAL" clId="{8354DD2C-DA16-4C08-A84D-91643E5CEADF}" dt="2024-09-18T08:29:35.896" v="265" actId="693"/>
          <ac:cxnSpMkLst>
            <pc:docMk/>
            <pc:sldMk cId="1596917068" sldId="270"/>
            <ac:cxnSpMk id="1035" creationId="{75235C95-905E-0D53-1A24-1778165A5AA4}"/>
          </ac:cxnSpMkLst>
        </pc:cxnChg>
        <pc:cxnChg chg="mod">
          <ac:chgData name="Kai Erik Hoff" userId="31cc0b0d-0cdc-46a5-ac5a-b771dc28ed80" providerId="ADAL" clId="{8354DD2C-DA16-4C08-A84D-91643E5CEADF}" dt="2024-09-18T08:29:35.896" v="265" actId="693"/>
          <ac:cxnSpMkLst>
            <pc:docMk/>
            <pc:sldMk cId="1596917068" sldId="270"/>
            <ac:cxnSpMk id="1041" creationId="{16E1628C-EA44-200C-5B11-1A931B41544A}"/>
          </ac:cxnSpMkLst>
        </pc:cxnChg>
        <pc:cxnChg chg="mod">
          <ac:chgData name="Kai Erik Hoff" userId="31cc0b0d-0cdc-46a5-ac5a-b771dc28ed80" providerId="ADAL" clId="{8354DD2C-DA16-4C08-A84D-91643E5CEADF}" dt="2024-09-18T08:29:35.896" v="265" actId="693"/>
          <ac:cxnSpMkLst>
            <pc:docMk/>
            <pc:sldMk cId="1596917068" sldId="270"/>
            <ac:cxnSpMk id="1042" creationId="{FC554FB5-2EC6-2529-784C-F8C8AD0843C0}"/>
          </ac:cxnSpMkLst>
        </pc:cxnChg>
        <pc:cxnChg chg="mod">
          <ac:chgData name="Kai Erik Hoff" userId="31cc0b0d-0cdc-46a5-ac5a-b771dc28ed80" providerId="ADAL" clId="{8354DD2C-DA16-4C08-A84D-91643E5CEADF}" dt="2024-09-18T08:29:35.896" v="265" actId="693"/>
          <ac:cxnSpMkLst>
            <pc:docMk/>
            <pc:sldMk cId="1596917068" sldId="270"/>
            <ac:cxnSpMk id="1043" creationId="{96C37F0D-3D76-C918-E8DD-2C81054C5135}"/>
          </ac:cxnSpMkLst>
        </pc:cxnChg>
        <pc:cxnChg chg="mod">
          <ac:chgData name="Kai Erik Hoff" userId="31cc0b0d-0cdc-46a5-ac5a-b771dc28ed80" providerId="ADAL" clId="{8354DD2C-DA16-4C08-A84D-91643E5CEADF}" dt="2024-09-18T08:29:35.896" v="265" actId="693"/>
          <ac:cxnSpMkLst>
            <pc:docMk/>
            <pc:sldMk cId="1596917068" sldId="270"/>
            <ac:cxnSpMk id="1044" creationId="{DD25E9E9-8047-5632-99AE-19711DA131D9}"/>
          </ac:cxnSpMkLst>
        </pc:cxnChg>
      </pc:sldChg>
      <pc:sldChg chg="addSp delSp modSp add mod">
        <pc:chgData name="Kai Erik Hoff" userId="31cc0b0d-0cdc-46a5-ac5a-b771dc28ed80" providerId="ADAL" clId="{8354DD2C-DA16-4C08-A84D-91643E5CEADF}" dt="2024-09-18T08:48:04.936" v="605"/>
        <pc:sldMkLst>
          <pc:docMk/>
          <pc:sldMk cId="1115643346" sldId="271"/>
        </pc:sldMkLst>
        <pc:spChg chg="add mod">
          <ac:chgData name="Kai Erik Hoff" userId="31cc0b0d-0cdc-46a5-ac5a-b771dc28ed80" providerId="ADAL" clId="{8354DD2C-DA16-4C08-A84D-91643E5CEADF}" dt="2024-09-18T08:32:14.321" v="333"/>
          <ac:spMkLst>
            <pc:docMk/>
            <pc:sldMk cId="1115643346" sldId="271"/>
            <ac:spMk id="2" creationId="{899F3D19-FBBC-FB27-A9C0-A3A608C09C0C}"/>
          </ac:spMkLst>
        </pc:spChg>
        <pc:spChg chg="add mod">
          <ac:chgData name="Kai Erik Hoff" userId="31cc0b0d-0cdc-46a5-ac5a-b771dc28ed80" providerId="ADAL" clId="{8354DD2C-DA16-4C08-A84D-91643E5CEADF}" dt="2024-09-18T08:48:04.936" v="605"/>
          <ac:spMkLst>
            <pc:docMk/>
            <pc:sldMk cId="1115643346" sldId="271"/>
            <ac:spMk id="9" creationId="{B0D57220-46A6-5937-ACAF-9C12A7DB0AF5}"/>
          </ac:spMkLst>
        </pc:spChg>
        <pc:spChg chg="mod">
          <ac:chgData name="Kai Erik Hoff" userId="31cc0b0d-0cdc-46a5-ac5a-b771dc28ed80" providerId="ADAL" clId="{8354DD2C-DA16-4C08-A84D-91643E5CEADF}" dt="2024-09-18T08:33:02.212" v="366" actId="1036"/>
          <ac:spMkLst>
            <pc:docMk/>
            <pc:sldMk cId="1115643346" sldId="271"/>
            <ac:spMk id="19" creationId="{75A44606-A1E1-14B2-E306-ABD60D396AA3}"/>
          </ac:spMkLst>
        </pc:spChg>
        <pc:graphicFrameChg chg="modGraphic">
          <ac:chgData name="Kai Erik Hoff" userId="31cc0b0d-0cdc-46a5-ac5a-b771dc28ed80" providerId="ADAL" clId="{8354DD2C-DA16-4C08-A84D-91643E5CEADF}" dt="2024-09-18T08:35:47.362" v="423" actId="20577"/>
          <ac:graphicFrameMkLst>
            <pc:docMk/>
            <pc:sldMk cId="1115643346" sldId="271"/>
            <ac:graphicFrameMk id="4" creationId="{AB633842-2EF7-8546-BCF5-917471C3AEC4}"/>
          </ac:graphicFrameMkLst>
        </pc:graphicFrameChg>
        <pc:graphicFrameChg chg="add mod">
          <ac:chgData name="Kai Erik Hoff" userId="31cc0b0d-0cdc-46a5-ac5a-b771dc28ed80" providerId="ADAL" clId="{8354DD2C-DA16-4C08-A84D-91643E5CEADF}" dt="2024-09-18T08:48:04.936" v="605"/>
          <ac:graphicFrameMkLst>
            <pc:docMk/>
            <pc:sldMk cId="1115643346" sldId="271"/>
            <ac:graphicFrameMk id="8" creationId="{CE2EC133-08AB-963A-94CF-E5C5591A6E4F}"/>
          </ac:graphicFrameMkLst>
        </pc:graphicFrameChg>
        <pc:picChg chg="add mod">
          <ac:chgData name="Kai Erik Hoff" userId="31cc0b0d-0cdc-46a5-ac5a-b771dc28ed80" providerId="ADAL" clId="{8354DD2C-DA16-4C08-A84D-91643E5CEADF}" dt="2024-09-18T08:32:50.985" v="337" actId="1076"/>
          <ac:picMkLst>
            <pc:docMk/>
            <pc:sldMk cId="1115643346" sldId="271"/>
            <ac:picMk id="3" creationId="{A418EF2C-58E0-7ADB-405A-E4F417AF0238}"/>
          </ac:picMkLst>
        </pc:picChg>
        <pc:picChg chg="del">
          <ac:chgData name="Kai Erik Hoff" userId="31cc0b0d-0cdc-46a5-ac5a-b771dc28ed80" providerId="ADAL" clId="{8354DD2C-DA16-4C08-A84D-91643E5CEADF}" dt="2024-09-18T08:32:30.548" v="334" actId="478"/>
          <ac:picMkLst>
            <pc:docMk/>
            <pc:sldMk cId="1115643346" sldId="271"/>
            <ac:picMk id="3073" creationId="{52390A4D-87D7-F5A2-AB68-6C3DF82D01E4}"/>
          </ac:picMkLst>
        </pc:picChg>
        <pc:cxnChg chg="mod ord">
          <ac:chgData name="Kai Erik Hoff" userId="31cc0b0d-0cdc-46a5-ac5a-b771dc28ed80" providerId="ADAL" clId="{8354DD2C-DA16-4C08-A84D-91643E5CEADF}" dt="2024-09-18T08:32:57.084" v="339" actId="14100"/>
          <ac:cxnSpMkLst>
            <pc:docMk/>
            <pc:sldMk cId="1115643346" sldId="271"/>
            <ac:cxnSpMk id="7" creationId="{DC881A31-5F26-4CA2-A216-4AA6AFF7E74A}"/>
          </ac:cxnSpMkLst>
        </pc:cxnChg>
        <pc:cxnChg chg="mod">
          <ac:chgData name="Kai Erik Hoff" userId="31cc0b0d-0cdc-46a5-ac5a-b771dc28ed80" providerId="ADAL" clId="{8354DD2C-DA16-4C08-A84D-91643E5CEADF}" dt="2024-09-18T08:33:02.212" v="366" actId="1036"/>
          <ac:cxnSpMkLst>
            <pc:docMk/>
            <pc:sldMk cId="1115643346" sldId="271"/>
            <ac:cxnSpMk id="16" creationId="{B785A444-408A-B082-436A-6D49840DDDD5}"/>
          </ac:cxnSpMkLst>
        </pc:cxnChg>
      </pc:sldChg>
      <pc:sldChg chg="addSp delSp modSp add mod">
        <pc:chgData name="Kai Erik Hoff" userId="31cc0b0d-0cdc-46a5-ac5a-b771dc28ed80" providerId="ADAL" clId="{8354DD2C-DA16-4C08-A84D-91643E5CEADF}" dt="2024-09-18T08:48:06.253" v="606"/>
        <pc:sldMkLst>
          <pc:docMk/>
          <pc:sldMk cId="3717021763" sldId="272"/>
        </pc:sldMkLst>
        <pc:spChg chg="add mod">
          <ac:chgData name="Kai Erik Hoff" userId="31cc0b0d-0cdc-46a5-ac5a-b771dc28ed80" providerId="ADAL" clId="{8354DD2C-DA16-4C08-A84D-91643E5CEADF}" dt="2024-09-18T08:48:06.253" v="606"/>
          <ac:spMkLst>
            <pc:docMk/>
            <pc:sldMk cId="3717021763" sldId="272"/>
            <ac:spMk id="9" creationId="{AEEAE597-DB9C-F983-0A59-C13D095DCD9C}"/>
          </ac:spMkLst>
        </pc:spChg>
        <pc:spChg chg="mod">
          <ac:chgData name="Kai Erik Hoff" userId="31cc0b0d-0cdc-46a5-ac5a-b771dc28ed80" providerId="ADAL" clId="{8354DD2C-DA16-4C08-A84D-91643E5CEADF}" dt="2024-09-18T08:34:54.575" v="409" actId="1035"/>
          <ac:spMkLst>
            <pc:docMk/>
            <pc:sldMk cId="3717021763" sldId="272"/>
            <ac:spMk id="19" creationId="{75A44606-A1E1-14B2-E306-ABD60D396AA3}"/>
          </ac:spMkLst>
        </pc:spChg>
        <pc:graphicFrameChg chg="modGraphic">
          <ac:chgData name="Kai Erik Hoff" userId="31cc0b0d-0cdc-46a5-ac5a-b771dc28ed80" providerId="ADAL" clId="{8354DD2C-DA16-4C08-A84D-91643E5CEADF}" dt="2024-09-18T08:36:08.431" v="432" actId="20577"/>
          <ac:graphicFrameMkLst>
            <pc:docMk/>
            <pc:sldMk cId="3717021763" sldId="272"/>
            <ac:graphicFrameMk id="4" creationId="{AB633842-2EF7-8546-BCF5-917471C3AEC4}"/>
          </ac:graphicFrameMkLst>
        </pc:graphicFrameChg>
        <pc:graphicFrameChg chg="add mod">
          <ac:chgData name="Kai Erik Hoff" userId="31cc0b0d-0cdc-46a5-ac5a-b771dc28ed80" providerId="ADAL" clId="{8354DD2C-DA16-4C08-A84D-91643E5CEADF}" dt="2024-09-18T08:48:06.253" v="606"/>
          <ac:graphicFrameMkLst>
            <pc:docMk/>
            <pc:sldMk cId="3717021763" sldId="272"/>
            <ac:graphicFrameMk id="8" creationId="{3D53FBA9-80EF-C5E5-B9D1-015B386594B8}"/>
          </ac:graphicFrameMkLst>
        </pc:graphicFrameChg>
        <pc:picChg chg="del">
          <ac:chgData name="Kai Erik Hoff" userId="31cc0b0d-0cdc-46a5-ac5a-b771dc28ed80" providerId="ADAL" clId="{8354DD2C-DA16-4C08-A84D-91643E5CEADF}" dt="2024-09-18T08:34:14.092" v="372" actId="478"/>
          <ac:picMkLst>
            <pc:docMk/>
            <pc:sldMk cId="3717021763" sldId="272"/>
            <ac:picMk id="3" creationId="{A418EF2C-58E0-7ADB-405A-E4F417AF0238}"/>
          </ac:picMkLst>
        </pc:picChg>
        <pc:picChg chg="add del">
          <ac:chgData name="Kai Erik Hoff" userId="31cc0b0d-0cdc-46a5-ac5a-b771dc28ed80" providerId="ADAL" clId="{8354DD2C-DA16-4C08-A84D-91643E5CEADF}" dt="2024-09-18T08:34:37.651" v="379" actId="478"/>
          <ac:picMkLst>
            <pc:docMk/>
            <pc:sldMk cId="3717021763" sldId="272"/>
            <ac:picMk id="1025" creationId="{92371B74-304F-D32C-AD9F-29119125B9E2}"/>
          </ac:picMkLst>
        </pc:picChg>
        <pc:picChg chg="add mod">
          <ac:chgData name="Kai Erik Hoff" userId="31cc0b0d-0cdc-46a5-ac5a-b771dc28ed80" providerId="ADAL" clId="{8354DD2C-DA16-4C08-A84D-91643E5CEADF}" dt="2024-09-18T08:34:43.588" v="380" actId="1076"/>
          <ac:picMkLst>
            <pc:docMk/>
            <pc:sldMk cId="3717021763" sldId="272"/>
            <ac:picMk id="5121" creationId="{5F5371D1-29B0-5A5B-C465-9C9A03413CEB}"/>
          </ac:picMkLst>
        </pc:picChg>
        <pc:cxnChg chg="mod ord">
          <ac:chgData name="Kai Erik Hoff" userId="31cc0b0d-0cdc-46a5-ac5a-b771dc28ed80" providerId="ADAL" clId="{8354DD2C-DA16-4C08-A84D-91643E5CEADF}" dt="2024-09-18T08:34:48.772" v="382" actId="14100"/>
          <ac:cxnSpMkLst>
            <pc:docMk/>
            <pc:sldMk cId="3717021763" sldId="272"/>
            <ac:cxnSpMk id="7" creationId="{DC881A31-5F26-4CA2-A216-4AA6AFF7E74A}"/>
          </ac:cxnSpMkLst>
        </pc:cxnChg>
        <pc:cxnChg chg="mod">
          <ac:chgData name="Kai Erik Hoff" userId="31cc0b0d-0cdc-46a5-ac5a-b771dc28ed80" providerId="ADAL" clId="{8354DD2C-DA16-4C08-A84D-91643E5CEADF}" dt="2024-09-18T08:34:54.575" v="409" actId="1035"/>
          <ac:cxnSpMkLst>
            <pc:docMk/>
            <pc:sldMk cId="3717021763" sldId="272"/>
            <ac:cxnSpMk id="16" creationId="{B785A444-408A-B082-436A-6D49840DDDD5}"/>
          </ac:cxnSpMkLst>
        </pc:cxnChg>
      </pc:sldChg>
      <pc:sldChg chg="addSp delSp modSp add mod">
        <pc:chgData name="Kai Erik Hoff" userId="31cc0b0d-0cdc-46a5-ac5a-b771dc28ed80" providerId="ADAL" clId="{8354DD2C-DA16-4C08-A84D-91643E5CEADF}" dt="2024-09-18T12:07:07.801" v="637" actId="14100"/>
        <pc:sldMkLst>
          <pc:docMk/>
          <pc:sldMk cId="1135359507" sldId="273"/>
        </pc:sldMkLst>
        <pc:spChg chg="add mod">
          <ac:chgData name="Kai Erik Hoff" userId="31cc0b0d-0cdc-46a5-ac5a-b771dc28ed80" providerId="ADAL" clId="{8354DD2C-DA16-4C08-A84D-91643E5CEADF}" dt="2024-09-18T08:48:09.218" v="607"/>
          <ac:spMkLst>
            <pc:docMk/>
            <pc:sldMk cId="1135359507" sldId="273"/>
            <ac:spMk id="8" creationId="{B406A7F9-3603-B1B8-A95D-A345BF7FF18B}"/>
          </ac:spMkLst>
        </pc:spChg>
        <pc:spChg chg="mod">
          <ac:chgData name="Kai Erik Hoff" userId="31cc0b0d-0cdc-46a5-ac5a-b771dc28ed80" providerId="ADAL" clId="{8354DD2C-DA16-4C08-A84D-91643E5CEADF}" dt="2024-09-18T08:37:08.250" v="479" actId="1036"/>
          <ac:spMkLst>
            <pc:docMk/>
            <pc:sldMk cId="1135359507" sldId="273"/>
            <ac:spMk id="19" creationId="{75A44606-A1E1-14B2-E306-ABD60D396AA3}"/>
          </ac:spMkLst>
        </pc:spChg>
        <pc:spChg chg="mod">
          <ac:chgData name="Kai Erik Hoff" userId="31cc0b0d-0cdc-46a5-ac5a-b771dc28ed80" providerId="ADAL" clId="{8354DD2C-DA16-4C08-A84D-91643E5CEADF}" dt="2024-09-18T08:37:56.354" v="482" actId="14861"/>
          <ac:spMkLst>
            <pc:docMk/>
            <pc:sldMk cId="1135359507" sldId="273"/>
            <ac:spMk id="1050" creationId="{49CE0F8B-E820-8469-D6D3-A6C3984205B1}"/>
          </ac:spMkLst>
        </pc:spChg>
        <pc:graphicFrameChg chg="modGraphic">
          <ac:chgData name="Kai Erik Hoff" userId="31cc0b0d-0cdc-46a5-ac5a-b771dc28ed80" providerId="ADAL" clId="{8354DD2C-DA16-4C08-A84D-91643E5CEADF}" dt="2024-09-18T08:37:01.894" v="456" actId="207"/>
          <ac:graphicFrameMkLst>
            <pc:docMk/>
            <pc:sldMk cId="1135359507" sldId="273"/>
            <ac:graphicFrameMk id="4" creationId="{AB633842-2EF7-8546-BCF5-917471C3AEC4}"/>
          </ac:graphicFrameMkLst>
        </pc:graphicFrameChg>
        <pc:graphicFrameChg chg="add mod">
          <ac:chgData name="Kai Erik Hoff" userId="31cc0b0d-0cdc-46a5-ac5a-b771dc28ed80" providerId="ADAL" clId="{8354DD2C-DA16-4C08-A84D-91643E5CEADF}" dt="2024-09-18T08:48:09.218" v="607"/>
          <ac:graphicFrameMkLst>
            <pc:docMk/>
            <pc:sldMk cId="1135359507" sldId="273"/>
            <ac:graphicFrameMk id="6" creationId="{C450052B-F8E4-6C7B-8A6E-D6E6DF9B778B}"/>
          </ac:graphicFrameMkLst>
        </pc:graphicFrameChg>
        <pc:picChg chg="add mod">
          <ac:chgData name="Kai Erik Hoff" userId="31cc0b0d-0cdc-46a5-ac5a-b771dc28ed80" providerId="ADAL" clId="{8354DD2C-DA16-4C08-A84D-91643E5CEADF}" dt="2024-09-18T08:38:57.751" v="488"/>
          <ac:picMkLst>
            <pc:docMk/>
            <pc:sldMk cId="1135359507" sldId="273"/>
            <ac:picMk id="3" creationId="{758F76A9-7E1F-0F0F-B2A5-ECE30C6A68FD}"/>
          </ac:picMkLst>
        </pc:picChg>
        <pc:picChg chg="add mod">
          <ac:chgData name="Kai Erik Hoff" userId="31cc0b0d-0cdc-46a5-ac5a-b771dc28ed80" providerId="ADAL" clId="{8354DD2C-DA16-4C08-A84D-91643E5CEADF}" dt="2024-09-18T12:07:00.223" v="634" actId="1076"/>
          <ac:picMkLst>
            <pc:docMk/>
            <pc:sldMk cId="1135359507" sldId="273"/>
            <ac:picMk id="9" creationId="{CB1AE659-0A2E-B64C-2CF1-861908486C10}"/>
          </ac:picMkLst>
        </pc:picChg>
        <pc:picChg chg="del">
          <ac:chgData name="Kai Erik Hoff" userId="31cc0b0d-0cdc-46a5-ac5a-b771dc28ed80" providerId="ADAL" clId="{8354DD2C-DA16-4C08-A84D-91643E5CEADF}" dt="2024-09-18T12:06:44.314" v="631" actId="478"/>
          <ac:picMkLst>
            <pc:docMk/>
            <pc:sldMk cId="1135359507" sldId="273"/>
            <ac:picMk id="5121" creationId="{5F5371D1-29B0-5A5B-C465-9C9A03413CEB}"/>
          </ac:picMkLst>
        </pc:picChg>
        <pc:cxnChg chg="mod ord">
          <ac:chgData name="Kai Erik Hoff" userId="31cc0b0d-0cdc-46a5-ac5a-b771dc28ed80" providerId="ADAL" clId="{8354DD2C-DA16-4C08-A84D-91643E5CEADF}" dt="2024-09-18T12:07:07.801" v="637" actId="14100"/>
          <ac:cxnSpMkLst>
            <pc:docMk/>
            <pc:sldMk cId="1135359507" sldId="273"/>
            <ac:cxnSpMk id="7" creationId="{DC881A31-5F26-4CA2-A216-4AA6AFF7E74A}"/>
          </ac:cxnSpMkLst>
        </pc:cxnChg>
        <pc:cxnChg chg="mod">
          <ac:chgData name="Kai Erik Hoff" userId="31cc0b0d-0cdc-46a5-ac5a-b771dc28ed80" providerId="ADAL" clId="{8354DD2C-DA16-4C08-A84D-91643E5CEADF}" dt="2024-09-18T08:37:08.250" v="479" actId="1036"/>
          <ac:cxnSpMkLst>
            <pc:docMk/>
            <pc:sldMk cId="1135359507" sldId="273"/>
            <ac:cxnSpMk id="16" creationId="{B785A444-408A-B082-436A-6D49840DDDD5}"/>
          </ac:cxnSpMkLst>
        </pc:cxnChg>
        <pc:cxnChg chg="mod ord">
          <ac:chgData name="Kai Erik Hoff" userId="31cc0b0d-0cdc-46a5-ac5a-b771dc28ed80" providerId="ADAL" clId="{8354DD2C-DA16-4C08-A84D-91643E5CEADF}" dt="2024-09-18T08:38:44.250" v="487" actId="166"/>
          <ac:cxnSpMkLst>
            <pc:docMk/>
            <pc:sldMk cId="1135359507" sldId="273"/>
            <ac:cxnSpMk id="31" creationId="{FBCEA439-C476-21DF-3136-7E7E1D8EFB72}"/>
          </ac:cxnSpMkLst>
        </pc:cxnChg>
        <pc:cxnChg chg="ord">
          <ac:chgData name="Kai Erik Hoff" userId="31cc0b0d-0cdc-46a5-ac5a-b771dc28ed80" providerId="ADAL" clId="{8354DD2C-DA16-4C08-A84D-91643E5CEADF}" dt="2024-09-18T08:38:44.250" v="487" actId="166"/>
          <ac:cxnSpMkLst>
            <pc:docMk/>
            <pc:sldMk cId="1135359507" sldId="273"/>
            <ac:cxnSpMk id="53" creationId="{AF6146A2-653F-8126-6C21-68516F200B15}"/>
          </ac:cxnSpMkLst>
        </pc:cxnChg>
        <pc:cxnChg chg="mod ord">
          <ac:chgData name="Kai Erik Hoff" userId="31cc0b0d-0cdc-46a5-ac5a-b771dc28ed80" providerId="ADAL" clId="{8354DD2C-DA16-4C08-A84D-91643E5CEADF}" dt="2024-09-18T08:38:44.250" v="487" actId="166"/>
          <ac:cxnSpMkLst>
            <pc:docMk/>
            <pc:sldMk cId="1135359507" sldId="273"/>
            <ac:cxnSpMk id="54" creationId="{75416A7A-C694-8FA0-1087-01EAF431296E}"/>
          </ac:cxnSpMkLst>
        </pc:cxnChg>
        <pc:cxnChg chg="mod ord">
          <ac:chgData name="Kai Erik Hoff" userId="31cc0b0d-0cdc-46a5-ac5a-b771dc28ed80" providerId="ADAL" clId="{8354DD2C-DA16-4C08-A84D-91643E5CEADF}" dt="2024-09-18T08:38:44.250" v="487" actId="166"/>
          <ac:cxnSpMkLst>
            <pc:docMk/>
            <pc:sldMk cId="1135359507" sldId="273"/>
            <ac:cxnSpMk id="55" creationId="{F0175419-BA5D-3593-E3CE-A524436984BE}"/>
          </ac:cxnSpMkLst>
        </pc:cxnChg>
        <pc:cxnChg chg="mod ord">
          <ac:chgData name="Kai Erik Hoff" userId="31cc0b0d-0cdc-46a5-ac5a-b771dc28ed80" providerId="ADAL" clId="{8354DD2C-DA16-4C08-A84D-91643E5CEADF}" dt="2024-09-18T08:38:44.250" v="487" actId="166"/>
          <ac:cxnSpMkLst>
            <pc:docMk/>
            <pc:sldMk cId="1135359507" sldId="273"/>
            <ac:cxnSpMk id="56" creationId="{58D323AA-4604-A8B2-16CC-529B08A49882}"/>
          </ac:cxnSpMkLst>
        </pc:cxnChg>
        <pc:cxnChg chg="mod ord">
          <ac:chgData name="Kai Erik Hoff" userId="31cc0b0d-0cdc-46a5-ac5a-b771dc28ed80" providerId="ADAL" clId="{8354DD2C-DA16-4C08-A84D-91643E5CEADF}" dt="2024-09-18T08:38:44.250" v="487" actId="166"/>
          <ac:cxnSpMkLst>
            <pc:docMk/>
            <pc:sldMk cId="1135359507" sldId="273"/>
            <ac:cxnSpMk id="57" creationId="{9F4BE6D6-3F4A-8B55-E368-7414009E73BB}"/>
          </ac:cxnSpMkLst>
        </pc:cxnChg>
        <pc:cxnChg chg="mod ord">
          <ac:chgData name="Kai Erik Hoff" userId="31cc0b0d-0cdc-46a5-ac5a-b771dc28ed80" providerId="ADAL" clId="{8354DD2C-DA16-4C08-A84D-91643E5CEADF}" dt="2024-09-18T08:38:44.250" v="487" actId="166"/>
          <ac:cxnSpMkLst>
            <pc:docMk/>
            <pc:sldMk cId="1135359507" sldId="273"/>
            <ac:cxnSpMk id="58" creationId="{8136A65D-CFD0-02BE-B3B1-A58C8F186D52}"/>
          </ac:cxnSpMkLst>
        </pc:cxnChg>
        <pc:cxnChg chg="mod ord">
          <ac:chgData name="Kai Erik Hoff" userId="31cc0b0d-0cdc-46a5-ac5a-b771dc28ed80" providerId="ADAL" clId="{8354DD2C-DA16-4C08-A84D-91643E5CEADF}" dt="2024-09-18T08:38:44.250" v="487" actId="166"/>
          <ac:cxnSpMkLst>
            <pc:docMk/>
            <pc:sldMk cId="1135359507" sldId="273"/>
            <ac:cxnSpMk id="59" creationId="{5C25EBB5-E043-75F7-D0C8-66C8720C3A7C}"/>
          </ac:cxnSpMkLst>
        </pc:cxnChg>
        <pc:cxnChg chg="mod ord">
          <ac:chgData name="Kai Erik Hoff" userId="31cc0b0d-0cdc-46a5-ac5a-b771dc28ed80" providerId="ADAL" clId="{8354DD2C-DA16-4C08-A84D-91643E5CEADF}" dt="2024-09-18T08:38:44.250" v="487" actId="166"/>
          <ac:cxnSpMkLst>
            <pc:docMk/>
            <pc:sldMk cId="1135359507" sldId="273"/>
            <ac:cxnSpMk id="60" creationId="{4DA07563-AB1F-0DC6-56EF-95C8F0546939}"/>
          </ac:cxnSpMkLst>
        </pc:cxnChg>
        <pc:cxnChg chg="ord">
          <ac:chgData name="Kai Erik Hoff" userId="31cc0b0d-0cdc-46a5-ac5a-b771dc28ed80" providerId="ADAL" clId="{8354DD2C-DA16-4C08-A84D-91643E5CEADF}" dt="2024-09-18T08:38:44.250" v="487" actId="166"/>
          <ac:cxnSpMkLst>
            <pc:docMk/>
            <pc:sldMk cId="1135359507" sldId="273"/>
            <ac:cxnSpMk id="61" creationId="{F09ACAC0-002F-5C26-A326-84301F45D812}"/>
          </ac:cxnSpMkLst>
        </pc:cxnChg>
        <pc:cxnChg chg="ord">
          <ac:chgData name="Kai Erik Hoff" userId="31cc0b0d-0cdc-46a5-ac5a-b771dc28ed80" providerId="ADAL" clId="{8354DD2C-DA16-4C08-A84D-91643E5CEADF}" dt="2024-09-18T08:38:44.250" v="487" actId="166"/>
          <ac:cxnSpMkLst>
            <pc:docMk/>
            <pc:sldMk cId="1135359507" sldId="273"/>
            <ac:cxnSpMk id="62" creationId="{D4947627-707A-1F15-F881-041E173A4DF0}"/>
          </ac:cxnSpMkLst>
        </pc:cxnChg>
        <pc:cxnChg chg="ord">
          <ac:chgData name="Kai Erik Hoff" userId="31cc0b0d-0cdc-46a5-ac5a-b771dc28ed80" providerId="ADAL" clId="{8354DD2C-DA16-4C08-A84D-91643E5CEADF}" dt="2024-09-18T08:38:44.250" v="487" actId="166"/>
          <ac:cxnSpMkLst>
            <pc:docMk/>
            <pc:sldMk cId="1135359507" sldId="273"/>
            <ac:cxnSpMk id="63" creationId="{D456ABB7-7DD1-9382-BB67-532BD415B0EB}"/>
          </ac:cxnSpMkLst>
        </pc:cxnChg>
        <pc:cxnChg chg="ord">
          <ac:chgData name="Kai Erik Hoff" userId="31cc0b0d-0cdc-46a5-ac5a-b771dc28ed80" providerId="ADAL" clId="{8354DD2C-DA16-4C08-A84D-91643E5CEADF}" dt="2024-09-18T08:38:44.250" v="487" actId="166"/>
          <ac:cxnSpMkLst>
            <pc:docMk/>
            <pc:sldMk cId="1135359507" sldId="273"/>
            <ac:cxnSpMk id="1024" creationId="{B65A0271-BAC7-FC52-F1FA-89C3B54F69D6}"/>
          </ac:cxnSpMkLst>
        </pc:cxnChg>
        <pc:cxnChg chg="ord">
          <ac:chgData name="Kai Erik Hoff" userId="31cc0b0d-0cdc-46a5-ac5a-b771dc28ed80" providerId="ADAL" clId="{8354DD2C-DA16-4C08-A84D-91643E5CEADF}" dt="2024-09-18T08:38:44.250" v="487" actId="166"/>
          <ac:cxnSpMkLst>
            <pc:docMk/>
            <pc:sldMk cId="1135359507" sldId="273"/>
            <ac:cxnSpMk id="1027" creationId="{6E01D627-89F2-B664-34E2-7CE13E38E939}"/>
          </ac:cxnSpMkLst>
        </pc:cxnChg>
      </pc:sldChg>
    </pc:docChg>
  </pc:docChgLst>
  <pc:docChgLst>
    <pc:chgData name="Kai Erik Hoff" userId="31cc0b0d-0cdc-46a5-ac5a-b771dc28ed80" providerId="ADAL" clId="{E7649723-C3A9-4EA9-A94A-CFA5CAA4EB4A}"/>
    <pc:docChg chg="undo custSel addSld delSld modSld">
      <pc:chgData name="Kai Erik Hoff" userId="31cc0b0d-0cdc-46a5-ac5a-b771dc28ed80" providerId="ADAL" clId="{E7649723-C3A9-4EA9-A94A-CFA5CAA4EB4A}" dt="2024-09-15T09:54:47.825" v="287"/>
      <pc:docMkLst>
        <pc:docMk/>
      </pc:docMkLst>
      <pc:sldChg chg="setBg">
        <pc:chgData name="Kai Erik Hoff" userId="31cc0b0d-0cdc-46a5-ac5a-b771dc28ed80" providerId="ADAL" clId="{E7649723-C3A9-4EA9-A94A-CFA5CAA4EB4A}" dt="2024-09-15T09:54:47.825" v="287"/>
        <pc:sldMkLst>
          <pc:docMk/>
          <pc:sldMk cId="3203567061" sldId="256"/>
        </pc:sldMkLst>
      </pc:sldChg>
      <pc:sldChg chg="addSp modSp add mod">
        <pc:chgData name="Kai Erik Hoff" userId="31cc0b0d-0cdc-46a5-ac5a-b771dc28ed80" providerId="ADAL" clId="{E7649723-C3A9-4EA9-A94A-CFA5CAA4EB4A}" dt="2024-09-15T08:30:58.959" v="48"/>
        <pc:sldMkLst>
          <pc:docMk/>
          <pc:sldMk cId="385859838" sldId="260"/>
        </pc:sldMkLst>
        <pc:spChg chg="mod">
          <ac:chgData name="Kai Erik Hoff" userId="31cc0b0d-0cdc-46a5-ac5a-b771dc28ed80" providerId="ADAL" clId="{E7649723-C3A9-4EA9-A94A-CFA5CAA4EB4A}" dt="2024-09-13T19:24:45.972" v="33" actId="1036"/>
          <ac:spMkLst>
            <pc:docMk/>
            <pc:sldMk cId="385859838" sldId="260"/>
            <ac:spMk id="19" creationId="{75A44606-A1E1-14B2-E306-ABD60D396AA3}"/>
          </ac:spMkLst>
        </pc:spChg>
        <pc:graphicFrameChg chg="mod modGraphic">
          <ac:chgData name="Kai Erik Hoff" userId="31cc0b0d-0cdc-46a5-ac5a-b771dc28ed80" providerId="ADAL" clId="{E7649723-C3A9-4EA9-A94A-CFA5CAA4EB4A}" dt="2024-09-15T08:30:58.959" v="48"/>
          <ac:graphicFrameMkLst>
            <pc:docMk/>
            <pc:sldMk cId="385859838" sldId="260"/>
            <ac:graphicFrameMk id="4" creationId="{AB633842-2EF7-8546-BCF5-917471C3AEC4}"/>
          </ac:graphicFrameMkLst>
        </pc:graphicFrameChg>
        <pc:picChg chg="add mod">
          <ac:chgData name="Kai Erik Hoff" userId="31cc0b0d-0cdc-46a5-ac5a-b771dc28ed80" providerId="ADAL" clId="{E7649723-C3A9-4EA9-A94A-CFA5CAA4EB4A}" dt="2024-09-13T19:24:27.810" v="3" actId="1076"/>
          <ac:picMkLst>
            <pc:docMk/>
            <pc:sldMk cId="385859838" sldId="260"/>
            <ac:picMk id="5121" creationId="{C0A79A53-CB23-452A-FB8E-97B1EDBDF853}"/>
          </ac:picMkLst>
        </pc:picChg>
        <pc:cxnChg chg="mod ord">
          <ac:chgData name="Kai Erik Hoff" userId="31cc0b0d-0cdc-46a5-ac5a-b771dc28ed80" providerId="ADAL" clId="{E7649723-C3A9-4EA9-A94A-CFA5CAA4EB4A}" dt="2024-09-13T19:24:36.851" v="6" actId="14100"/>
          <ac:cxnSpMkLst>
            <pc:docMk/>
            <pc:sldMk cId="385859838" sldId="260"/>
            <ac:cxnSpMk id="7" creationId="{DC881A31-5F26-4CA2-A216-4AA6AFF7E74A}"/>
          </ac:cxnSpMkLst>
        </pc:cxnChg>
        <pc:cxnChg chg="mod">
          <ac:chgData name="Kai Erik Hoff" userId="31cc0b0d-0cdc-46a5-ac5a-b771dc28ed80" providerId="ADAL" clId="{E7649723-C3A9-4EA9-A94A-CFA5CAA4EB4A}" dt="2024-09-13T19:24:45.972" v="33" actId="1036"/>
          <ac:cxnSpMkLst>
            <pc:docMk/>
            <pc:sldMk cId="385859838" sldId="260"/>
            <ac:cxnSpMk id="16" creationId="{B785A444-408A-B082-436A-6D49840DDDD5}"/>
          </ac:cxnSpMkLst>
        </pc:cxnChg>
      </pc:sldChg>
      <pc:sldChg chg="addSp modSp add mod">
        <pc:chgData name="Kai Erik Hoff" userId="31cc0b0d-0cdc-46a5-ac5a-b771dc28ed80" providerId="ADAL" clId="{E7649723-C3A9-4EA9-A94A-CFA5CAA4EB4A}" dt="2024-09-15T08:32:42.616" v="62" actId="14100"/>
        <pc:sldMkLst>
          <pc:docMk/>
          <pc:sldMk cId="831602847" sldId="261"/>
        </pc:sldMkLst>
        <pc:spChg chg="mod">
          <ac:chgData name="Kai Erik Hoff" userId="31cc0b0d-0cdc-46a5-ac5a-b771dc28ed80" providerId="ADAL" clId="{E7649723-C3A9-4EA9-A94A-CFA5CAA4EB4A}" dt="2024-09-15T08:31:15.798" v="50" actId="1076"/>
          <ac:spMkLst>
            <pc:docMk/>
            <pc:sldMk cId="831602847" sldId="261"/>
            <ac:spMk id="19" creationId="{75A44606-A1E1-14B2-E306-ABD60D396AA3}"/>
          </ac:spMkLst>
        </pc:spChg>
        <pc:graphicFrameChg chg="modGraphic">
          <ac:chgData name="Kai Erik Hoff" userId="31cc0b0d-0cdc-46a5-ac5a-b771dc28ed80" providerId="ADAL" clId="{E7649723-C3A9-4EA9-A94A-CFA5CAA4EB4A}" dt="2024-09-15T08:31:48.536" v="55" actId="20577"/>
          <ac:graphicFrameMkLst>
            <pc:docMk/>
            <pc:sldMk cId="831602847" sldId="261"/>
            <ac:graphicFrameMk id="4" creationId="{AB633842-2EF7-8546-BCF5-917471C3AEC4}"/>
          </ac:graphicFrameMkLst>
        </pc:graphicFrameChg>
        <pc:picChg chg="add mod">
          <ac:chgData name="Kai Erik Hoff" userId="31cc0b0d-0cdc-46a5-ac5a-b771dc28ed80" providerId="ADAL" clId="{E7649723-C3A9-4EA9-A94A-CFA5CAA4EB4A}" dt="2024-09-15T08:32:26.226" v="59" actId="1076"/>
          <ac:picMkLst>
            <pc:docMk/>
            <pc:sldMk cId="831602847" sldId="261"/>
            <ac:picMk id="6145" creationId="{A3181705-815F-0125-AB20-66189D053F20}"/>
          </ac:picMkLst>
        </pc:picChg>
        <pc:cxnChg chg="mod ord">
          <ac:chgData name="Kai Erik Hoff" userId="31cc0b0d-0cdc-46a5-ac5a-b771dc28ed80" providerId="ADAL" clId="{E7649723-C3A9-4EA9-A94A-CFA5CAA4EB4A}" dt="2024-09-15T08:32:42.616" v="62" actId="14100"/>
          <ac:cxnSpMkLst>
            <pc:docMk/>
            <pc:sldMk cId="831602847" sldId="261"/>
            <ac:cxnSpMk id="7" creationId="{DC881A31-5F26-4CA2-A216-4AA6AFF7E74A}"/>
          </ac:cxnSpMkLst>
        </pc:cxnChg>
        <pc:cxnChg chg="mod">
          <ac:chgData name="Kai Erik Hoff" userId="31cc0b0d-0cdc-46a5-ac5a-b771dc28ed80" providerId="ADAL" clId="{E7649723-C3A9-4EA9-A94A-CFA5CAA4EB4A}" dt="2024-09-15T08:31:15.798" v="50" actId="1076"/>
          <ac:cxnSpMkLst>
            <pc:docMk/>
            <pc:sldMk cId="831602847" sldId="261"/>
            <ac:cxnSpMk id="16" creationId="{B785A444-408A-B082-436A-6D49840DDDD5}"/>
          </ac:cxnSpMkLst>
        </pc:cxnChg>
      </pc:sldChg>
      <pc:sldChg chg="addSp delSp modSp add mod">
        <pc:chgData name="Kai Erik Hoff" userId="31cc0b0d-0cdc-46a5-ac5a-b771dc28ed80" providerId="ADAL" clId="{E7649723-C3A9-4EA9-A94A-CFA5CAA4EB4A}" dt="2024-09-15T08:35:06.310" v="103" actId="478"/>
        <pc:sldMkLst>
          <pc:docMk/>
          <pc:sldMk cId="804638235" sldId="262"/>
        </pc:sldMkLst>
        <pc:spChg chg="mod">
          <ac:chgData name="Kai Erik Hoff" userId="31cc0b0d-0cdc-46a5-ac5a-b771dc28ed80" providerId="ADAL" clId="{E7649723-C3A9-4EA9-A94A-CFA5CAA4EB4A}" dt="2024-09-15T08:33:02.317" v="85" actId="1035"/>
          <ac:spMkLst>
            <pc:docMk/>
            <pc:sldMk cId="804638235" sldId="262"/>
            <ac:spMk id="19" creationId="{75A44606-A1E1-14B2-E306-ABD60D396AA3}"/>
          </ac:spMkLst>
        </pc:spChg>
        <pc:graphicFrameChg chg="mod modGraphic">
          <ac:chgData name="Kai Erik Hoff" userId="31cc0b0d-0cdc-46a5-ac5a-b771dc28ed80" providerId="ADAL" clId="{E7649723-C3A9-4EA9-A94A-CFA5CAA4EB4A}" dt="2024-09-15T08:34:02.871" v="95" actId="20577"/>
          <ac:graphicFrameMkLst>
            <pc:docMk/>
            <pc:sldMk cId="804638235" sldId="262"/>
            <ac:graphicFrameMk id="4" creationId="{AB633842-2EF7-8546-BCF5-917471C3AEC4}"/>
          </ac:graphicFrameMkLst>
        </pc:graphicFrameChg>
        <pc:picChg chg="add mod">
          <ac:chgData name="Kai Erik Hoff" userId="31cc0b0d-0cdc-46a5-ac5a-b771dc28ed80" providerId="ADAL" clId="{E7649723-C3A9-4EA9-A94A-CFA5CAA4EB4A}" dt="2024-09-15T08:34:32.912" v="98" actId="1076"/>
          <ac:picMkLst>
            <pc:docMk/>
            <pc:sldMk cId="804638235" sldId="262"/>
            <ac:picMk id="7169" creationId="{889A4279-2D40-85F9-D238-ACFB5EBE7D97}"/>
          </ac:picMkLst>
        </pc:picChg>
        <pc:picChg chg="add del">
          <ac:chgData name="Kai Erik Hoff" userId="31cc0b0d-0cdc-46a5-ac5a-b771dc28ed80" providerId="ADAL" clId="{E7649723-C3A9-4EA9-A94A-CFA5CAA4EB4A}" dt="2024-09-15T08:35:06.310" v="103" actId="478"/>
          <ac:picMkLst>
            <pc:docMk/>
            <pc:sldMk cId="804638235" sldId="262"/>
            <ac:picMk id="7170" creationId="{3E711DB0-7A5A-040D-4A31-0109BB0B5AF2}"/>
          </ac:picMkLst>
        </pc:picChg>
        <pc:cxnChg chg="mod ord">
          <ac:chgData name="Kai Erik Hoff" userId="31cc0b0d-0cdc-46a5-ac5a-b771dc28ed80" providerId="ADAL" clId="{E7649723-C3A9-4EA9-A94A-CFA5CAA4EB4A}" dt="2024-09-15T08:34:45.336" v="101" actId="14100"/>
          <ac:cxnSpMkLst>
            <pc:docMk/>
            <pc:sldMk cId="804638235" sldId="262"/>
            <ac:cxnSpMk id="7" creationId="{DC881A31-5F26-4CA2-A216-4AA6AFF7E74A}"/>
          </ac:cxnSpMkLst>
        </pc:cxnChg>
        <pc:cxnChg chg="mod">
          <ac:chgData name="Kai Erik Hoff" userId="31cc0b0d-0cdc-46a5-ac5a-b771dc28ed80" providerId="ADAL" clId="{E7649723-C3A9-4EA9-A94A-CFA5CAA4EB4A}" dt="2024-09-15T08:33:02.317" v="85" actId="1035"/>
          <ac:cxnSpMkLst>
            <pc:docMk/>
            <pc:sldMk cId="804638235" sldId="262"/>
            <ac:cxnSpMk id="16" creationId="{B785A444-408A-B082-436A-6D49840DDDD5}"/>
          </ac:cxnSpMkLst>
        </pc:cxnChg>
      </pc:sldChg>
      <pc:sldChg chg="addSp modSp add mod">
        <pc:chgData name="Kai Erik Hoff" userId="31cc0b0d-0cdc-46a5-ac5a-b771dc28ed80" providerId="ADAL" clId="{E7649723-C3A9-4EA9-A94A-CFA5CAA4EB4A}" dt="2024-09-15T09:43:08.543" v="218" actId="20577"/>
        <pc:sldMkLst>
          <pc:docMk/>
          <pc:sldMk cId="1555607676" sldId="263"/>
        </pc:sldMkLst>
        <pc:spChg chg="mod">
          <ac:chgData name="Kai Erik Hoff" userId="31cc0b0d-0cdc-46a5-ac5a-b771dc28ed80" providerId="ADAL" clId="{E7649723-C3A9-4EA9-A94A-CFA5CAA4EB4A}" dt="2024-09-15T08:35:33.108" v="137" actId="1035"/>
          <ac:spMkLst>
            <pc:docMk/>
            <pc:sldMk cId="1555607676" sldId="263"/>
            <ac:spMk id="19" creationId="{75A44606-A1E1-14B2-E306-ABD60D396AA3}"/>
          </ac:spMkLst>
        </pc:spChg>
        <pc:spChg chg="mod">
          <ac:chgData name="Kai Erik Hoff" userId="31cc0b0d-0cdc-46a5-ac5a-b771dc28ed80" providerId="ADAL" clId="{E7649723-C3A9-4EA9-A94A-CFA5CAA4EB4A}" dt="2024-09-15T08:36:17.042" v="142" actId="14861"/>
          <ac:spMkLst>
            <pc:docMk/>
            <pc:sldMk cId="1555607676" sldId="263"/>
            <ac:spMk id="1051" creationId="{4CB377D4-8701-8CB6-5137-B3E22DF01268}"/>
          </ac:spMkLst>
        </pc:spChg>
        <pc:graphicFrameChg chg="modGraphic">
          <ac:chgData name="Kai Erik Hoff" userId="31cc0b0d-0cdc-46a5-ac5a-b771dc28ed80" providerId="ADAL" clId="{E7649723-C3A9-4EA9-A94A-CFA5CAA4EB4A}" dt="2024-09-15T09:43:08.543" v="218" actId="20577"/>
          <ac:graphicFrameMkLst>
            <pc:docMk/>
            <pc:sldMk cId="1555607676" sldId="263"/>
            <ac:graphicFrameMk id="4" creationId="{AB633842-2EF7-8546-BCF5-917471C3AEC4}"/>
          </ac:graphicFrameMkLst>
        </pc:graphicFrameChg>
        <pc:picChg chg="add mod">
          <ac:chgData name="Kai Erik Hoff" userId="31cc0b0d-0cdc-46a5-ac5a-b771dc28ed80" providerId="ADAL" clId="{E7649723-C3A9-4EA9-A94A-CFA5CAA4EB4A}" dt="2024-09-15T09:40:47.828" v="186" actId="207"/>
          <ac:picMkLst>
            <pc:docMk/>
            <pc:sldMk cId="1555607676" sldId="263"/>
            <ac:picMk id="3" creationId="{06730A9A-3BE1-69C8-5484-C6C88D530121}"/>
          </ac:picMkLst>
        </pc:picChg>
        <pc:picChg chg="add mod">
          <ac:chgData name="Kai Erik Hoff" userId="31cc0b0d-0cdc-46a5-ac5a-b771dc28ed80" providerId="ADAL" clId="{E7649723-C3A9-4EA9-A94A-CFA5CAA4EB4A}" dt="2024-09-15T08:39:48.104" v="150" actId="1076"/>
          <ac:picMkLst>
            <pc:docMk/>
            <pc:sldMk cId="1555607676" sldId="263"/>
            <ac:picMk id="8193" creationId="{DDA7E265-F1A0-FC48-51BF-CFA5BBE20174}"/>
          </ac:picMkLst>
        </pc:picChg>
        <pc:cxnChg chg="mod ord">
          <ac:chgData name="Kai Erik Hoff" userId="31cc0b0d-0cdc-46a5-ac5a-b771dc28ed80" providerId="ADAL" clId="{E7649723-C3A9-4EA9-A94A-CFA5CAA4EB4A}" dt="2024-09-15T08:39:56.728" v="152" actId="14100"/>
          <ac:cxnSpMkLst>
            <pc:docMk/>
            <pc:sldMk cId="1555607676" sldId="263"/>
            <ac:cxnSpMk id="7" creationId="{DC881A31-5F26-4CA2-A216-4AA6AFF7E74A}"/>
          </ac:cxnSpMkLst>
        </pc:cxnChg>
        <pc:cxnChg chg="mod">
          <ac:chgData name="Kai Erik Hoff" userId="31cc0b0d-0cdc-46a5-ac5a-b771dc28ed80" providerId="ADAL" clId="{E7649723-C3A9-4EA9-A94A-CFA5CAA4EB4A}" dt="2024-09-15T08:35:33.108" v="137" actId="1035"/>
          <ac:cxnSpMkLst>
            <pc:docMk/>
            <pc:sldMk cId="1555607676" sldId="263"/>
            <ac:cxnSpMk id="16" creationId="{B785A444-408A-B082-436A-6D49840DDDD5}"/>
          </ac:cxnSpMkLst>
        </pc:cxnChg>
        <pc:cxnChg chg="mod">
          <ac:chgData name="Kai Erik Hoff" userId="31cc0b0d-0cdc-46a5-ac5a-b771dc28ed80" providerId="ADAL" clId="{E7649723-C3A9-4EA9-A94A-CFA5CAA4EB4A}" dt="2024-09-15T08:36:48.098" v="145" actId="1582"/>
          <ac:cxnSpMkLst>
            <pc:docMk/>
            <pc:sldMk cId="1555607676" sldId="263"/>
            <ac:cxnSpMk id="53" creationId="{AF6146A2-653F-8126-6C21-68516F200B15}"/>
          </ac:cxnSpMkLst>
        </pc:cxnChg>
        <pc:cxnChg chg="mod">
          <ac:chgData name="Kai Erik Hoff" userId="31cc0b0d-0cdc-46a5-ac5a-b771dc28ed80" providerId="ADAL" clId="{E7649723-C3A9-4EA9-A94A-CFA5CAA4EB4A}" dt="2024-09-15T08:36:48.098" v="145" actId="1582"/>
          <ac:cxnSpMkLst>
            <pc:docMk/>
            <pc:sldMk cId="1555607676" sldId="263"/>
            <ac:cxnSpMk id="61" creationId="{F09ACAC0-002F-5C26-A326-84301F45D812}"/>
          </ac:cxnSpMkLst>
        </pc:cxnChg>
        <pc:cxnChg chg="mod">
          <ac:chgData name="Kai Erik Hoff" userId="31cc0b0d-0cdc-46a5-ac5a-b771dc28ed80" providerId="ADAL" clId="{E7649723-C3A9-4EA9-A94A-CFA5CAA4EB4A}" dt="2024-09-15T08:36:48.098" v="145" actId="1582"/>
          <ac:cxnSpMkLst>
            <pc:docMk/>
            <pc:sldMk cId="1555607676" sldId="263"/>
            <ac:cxnSpMk id="62" creationId="{D4947627-707A-1F15-F881-041E173A4DF0}"/>
          </ac:cxnSpMkLst>
        </pc:cxnChg>
        <pc:cxnChg chg="mod">
          <ac:chgData name="Kai Erik Hoff" userId="31cc0b0d-0cdc-46a5-ac5a-b771dc28ed80" providerId="ADAL" clId="{E7649723-C3A9-4EA9-A94A-CFA5CAA4EB4A}" dt="2024-09-15T08:36:48.098" v="145" actId="1582"/>
          <ac:cxnSpMkLst>
            <pc:docMk/>
            <pc:sldMk cId="1555607676" sldId="263"/>
            <ac:cxnSpMk id="63" creationId="{D456ABB7-7DD1-9382-BB67-532BD415B0EB}"/>
          </ac:cxnSpMkLst>
        </pc:cxnChg>
        <pc:cxnChg chg="mod">
          <ac:chgData name="Kai Erik Hoff" userId="31cc0b0d-0cdc-46a5-ac5a-b771dc28ed80" providerId="ADAL" clId="{E7649723-C3A9-4EA9-A94A-CFA5CAA4EB4A}" dt="2024-09-15T08:36:48.098" v="145" actId="1582"/>
          <ac:cxnSpMkLst>
            <pc:docMk/>
            <pc:sldMk cId="1555607676" sldId="263"/>
            <ac:cxnSpMk id="1024" creationId="{B65A0271-BAC7-FC52-F1FA-89C3B54F69D6}"/>
          </ac:cxnSpMkLst>
        </pc:cxnChg>
        <pc:cxnChg chg="mod">
          <ac:chgData name="Kai Erik Hoff" userId="31cc0b0d-0cdc-46a5-ac5a-b771dc28ed80" providerId="ADAL" clId="{E7649723-C3A9-4EA9-A94A-CFA5CAA4EB4A}" dt="2024-09-15T08:36:48.098" v="145" actId="1582"/>
          <ac:cxnSpMkLst>
            <pc:docMk/>
            <pc:sldMk cId="1555607676" sldId="263"/>
            <ac:cxnSpMk id="1027" creationId="{6E01D627-89F2-B664-34E2-7CE13E38E939}"/>
          </ac:cxnSpMkLst>
        </pc:cxnChg>
        <pc:cxnChg chg="mod">
          <ac:chgData name="Kai Erik Hoff" userId="31cc0b0d-0cdc-46a5-ac5a-b771dc28ed80" providerId="ADAL" clId="{E7649723-C3A9-4EA9-A94A-CFA5CAA4EB4A}" dt="2024-09-15T08:36:48.098" v="145" actId="1582"/>
          <ac:cxnSpMkLst>
            <pc:docMk/>
            <pc:sldMk cId="1555607676" sldId="263"/>
            <ac:cxnSpMk id="1028" creationId="{D353447E-6549-15B4-BAA6-0C22A365AC6F}"/>
          </ac:cxnSpMkLst>
        </pc:cxnChg>
        <pc:cxnChg chg="mod">
          <ac:chgData name="Kai Erik Hoff" userId="31cc0b0d-0cdc-46a5-ac5a-b771dc28ed80" providerId="ADAL" clId="{E7649723-C3A9-4EA9-A94A-CFA5CAA4EB4A}" dt="2024-09-15T08:36:48.098" v="145" actId="1582"/>
          <ac:cxnSpMkLst>
            <pc:docMk/>
            <pc:sldMk cId="1555607676" sldId="263"/>
            <ac:cxnSpMk id="1029" creationId="{49211D75-BE7D-5F0C-5E1A-987463D588C5}"/>
          </ac:cxnSpMkLst>
        </pc:cxnChg>
      </pc:sldChg>
      <pc:sldChg chg="addSp modSp add mod">
        <pc:chgData name="Kai Erik Hoff" userId="31cc0b0d-0cdc-46a5-ac5a-b771dc28ed80" providerId="ADAL" clId="{E7649723-C3A9-4EA9-A94A-CFA5CAA4EB4A}" dt="2024-09-15T09:43:21.241" v="223" actId="20577"/>
        <pc:sldMkLst>
          <pc:docMk/>
          <pc:sldMk cId="4131367257" sldId="264"/>
        </pc:sldMkLst>
        <pc:spChg chg="mod">
          <ac:chgData name="Kai Erik Hoff" userId="31cc0b0d-0cdc-46a5-ac5a-b771dc28ed80" providerId="ADAL" clId="{E7649723-C3A9-4EA9-A94A-CFA5CAA4EB4A}" dt="2024-09-15T09:38:26.714" v="176" actId="1036"/>
          <ac:spMkLst>
            <pc:docMk/>
            <pc:sldMk cId="4131367257" sldId="264"/>
            <ac:spMk id="19" creationId="{75A44606-A1E1-14B2-E306-ABD60D396AA3}"/>
          </ac:spMkLst>
        </pc:spChg>
        <pc:spChg chg="mod">
          <ac:chgData name="Kai Erik Hoff" userId="31cc0b0d-0cdc-46a5-ac5a-b771dc28ed80" providerId="ADAL" clId="{E7649723-C3A9-4EA9-A94A-CFA5CAA4EB4A}" dt="2024-09-15T09:38:17.210" v="155" actId="14861"/>
          <ac:spMkLst>
            <pc:docMk/>
            <pc:sldMk cId="4131367257" sldId="264"/>
            <ac:spMk id="1051" creationId="{4CB377D4-8701-8CB6-5137-B3E22DF01268}"/>
          </ac:spMkLst>
        </pc:spChg>
        <pc:graphicFrameChg chg="modGraphic">
          <ac:chgData name="Kai Erik Hoff" userId="31cc0b0d-0cdc-46a5-ac5a-b771dc28ed80" providerId="ADAL" clId="{E7649723-C3A9-4EA9-A94A-CFA5CAA4EB4A}" dt="2024-09-15T09:43:21.241" v="223" actId="20577"/>
          <ac:graphicFrameMkLst>
            <pc:docMk/>
            <pc:sldMk cId="4131367257" sldId="264"/>
            <ac:graphicFrameMk id="4" creationId="{AB633842-2EF7-8546-BCF5-917471C3AEC4}"/>
          </ac:graphicFrameMkLst>
        </pc:graphicFrameChg>
        <pc:picChg chg="mod">
          <ac:chgData name="Kai Erik Hoff" userId="31cc0b0d-0cdc-46a5-ac5a-b771dc28ed80" providerId="ADAL" clId="{E7649723-C3A9-4EA9-A94A-CFA5CAA4EB4A}" dt="2024-09-15T09:41:19.937" v="188" actId="688"/>
          <ac:picMkLst>
            <pc:docMk/>
            <pc:sldMk cId="4131367257" sldId="264"/>
            <ac:picMk id="3" creationId="{06730A9A-3BE1-69C8-5484-C6C88D530121}"/>
          </ac:picMkLst>
        </pc:picChg>
        <pc:picChg chg="add mod">
          <ac:chgData name="Kai Erik Hoff" userId="31cc0b0d-0cdc-46a5-ac5a-b771dc28ed80" providerId="ADAL" clId="{E7649723-C3A9-4EA9-A94A-CFA5CAA4EB4A}" dt="2024-09-15T09:42:08.352" v="192" actId="1076"/>
          <ac:picMkLst>
            <pc:docMk/>
            <pc:sldMk cId="4131367257" sldId="264"/>
            <ac:picMk id="10241" creationId="{78B0693E-813E-5748-6B9B-9966502544A3}"/>
          </ac:picMkLst>
        </pc:picChg>
        <pc:cxnChg chg="mod ord">
          <ac:chgData name="Kai Erik Hoff" userId="31cc0b0d-0cdc-46a5-ac5a-b771dc28ed80" providerId="ADAL" clId="{E7649723-C3A9-4EA9-A94A-CFA5CAA4EB4A}" dt="2024-09-15T09:42:31.601" v="213" actId="14100"/>
          <ac:cxnSpMkLst>
            <pc:docMk/>
            <pc:sldMk cId="4131367257" sldId="264"/>
            <ac:cxnSpMk id="7" creationId="{DC881A31-5F26-4CA2-A216-4AA6AFF7E74A}"/>
          </ac:cxnSpMkLst>
        </pc:cxnChg>
        <pc:cxnChg chg="mod">
          <ac:chgData name="Kai Erik Hoff" userId="31cc0b0d-0cdc-46a5-ac5a-b771dc28ed80" providerId="ADAL" clId="{E7649723-C3A9-4EA9-A94A-CFA5CAA4EB4A}" dt="2024-09-15T09:38:26.714" v="176" actId="1036"/>
          <ac:cxnSpMkLst>
            <pc:docMk/>
            <pc:sldMk cId="4131367257" sldId="264"/>
            <ac:cxnSpMk id="16" creationId="{B785A444-408A-B082-436A-6D49840DDDD5}"/>
          </ac:cxnSpMkLst>
        </pc:cxnChg>
      </pc:sldChg>
      <pc:sldChg chg="add del">
        <pc:chgData name="Kai Erik Hoff" userId="31cc0b0d-0cdc-46a5-ac5a-b771dc28ed80" providerId="ADAL" clId="{E7649723-C3A9-4EA9-A94A-CFA5CAA4EB4A}" dt="2024-09-15T09:43:31.064" v="224" actId="47"/>
        <pc:sldMkLst>
          <pc:docMk/>
          <pc:sldMk cId="737311085" sldId="265"/>
        </pc:sldMkLst>
      </pc:sldChg>
      <pc:sldChg chg="addSp delSp modSp add mod">
        <pc:chgData name="Kai Erik Hoff" userId="31cc0b0d-0cdc-46a5-ac5a-b771dc28ed80" providerId="ADAL" clId="{E7649723-C3A9-4EA9-A94A-CFA5CAA4EB4A}" dt="2024-09-15T09:46:07.736" v="286" actId="14100"/>
        <pc:sldMkLst>
          <pc:docMk/>
          <pc:sldMk cId="2425087545" sldId="265"/>
        </pc:sldMkLst>
        <pc:spChg chg="mod">
          <ac:chgData name="Kai Erik Hoff" userId="31cc0b0d-0cdc-46a5-ac5a-b771dc28ed80" providerId="ADAL" clId="{E7649723-C3A9-4EA9-A94A-CFA5CAA4EB4A}" dt="2024-09-15T09:43:55.905" v="265" actId="1036"/>
          <ac:spMkLst>
            <pc:docMk/>
            <pc:sldMk cId="2425087545" sldId="265"/>
            <ac:spMk id="19" creationId="{75A44606-A1E1-14B2-E306-ABD60D396AA3}"/>
          </ac:spMkLst>
        </pc:spChg>
        <pc:graphicFrameChg chg="modGraphic">
          <ac:chgData name="Kai Erik Hoff" userId="31cc0b0d-0cdc-46a5-ac5a-b771dc28ed80" providerId="ADAL" clId="{E7649723-C3A9-4EA9-A94A-CFA5CAA4EB4A}" dt="2024-09-15T09:45:10.626" v="270" actId="207"/>
          <ac:graphicFrameMkLst>
            <pc:docMk/>
            <pc:sldMk cId="2425087545" sldId="265"/>
            <ac:graphicFrameMk id="4" creationId="{AB633842-2EF7-8546-BCF5-917471C3AEC4}"/>
          </ac:graphicFrameMkLst>
        </pc:graphicFrameChg>
        <pc:picChg chg="mod">
          <ac:chgData name="Kai Erik Hoff" userId="31cc0b0d-0cdc-46a5-ac5a-b771dc28ed80" providerId="ADAL" clId="{E7649723-C3A9-4EA9-A94A-CFA5CAA4EB4A}" dt="2024-09-15T09:44:21.384" v="266" actId="688"/>
          <ac:picMkLst>
            <pc:docMk/>
            <pc:sldMk cId="2425087545" sldId="265"/>
            <ac:picMk id="3" creationId="{06730A9A-3BE1-69C8-5484-C6C88D530121}"/>
          </ac:picMkLst>
        </pc:picChg>
        <pc:picChg chg="mod">
          <ac:chgData name="Kai Erik Hoff" userId="31cc0b0d-0cdc-46a5-ac5a-b771dc28ed80" providerId="ADAL" clId="{E7649723-C3A9-4EA9-A94A-CFA5CAA4EB4A}" dt="2024-09-15T09:45:31.600" v="279" actId="1076"/>
          <ac:picMkLst>
            <pc:docMk/>
            <pc:sldMk cId="2425087545" sldId="265"/>
            <ac:picMk id="4097" creationId="{A11A454E-858E-127E-D37F-5BD852F47401}"/>
          </ac:picMkLst>
        </pc:picChg>
        <pc:picChg chg="del mod">
          <ac:chgData name="Kai Erik Hoff" userId="31cc0b0d-0cdc-46a5-ac5a-b771dc28ed80" providerId="ADAL" clId="{E7649723-C3A9-4EA9-A94A-CFA5CAA4EB4A}" dt="2024-09-15T09:45:34.489" v="280" actId="478"/>
          <ac:picMkLst>
            <pc:docMk/>
            <pc:sldMk cId="2425087545" sldId="265"/>
            <ac:picMk id="5121" creationId="{C0A79A53-CB23-452A-FB8E-97B1EDBDF853}"/>
          </ac:picMkLst>
        </pc:picChg>
        <pc:picChg chg="del mod">
          <ac:chgData name="Kai Erik Hoff" userId="31cc0b0d-0cdc-46a5-ac5a-b771dc28ed80" providerId="ADAL" clId="{E7649723-C3A9-4EA9-A94A-CFA5CAA4EB4A}" dt="2024-09-15T09:45:34.489" v="280" actId="478"/>
          <ac:picMkLst>
            <pc:docMk/>
            <pc:sldMk cId="2425087545" sldId="265"/>
            <ac:picMk id="6145" creationId="{A3181705-815F-0125-AB20-66189D053F20}"/>
          </ac:picMkLst>
        </pc:picChg>
        <pc:picChg chg="del mod">
          <ac:chgData name="Kai Erik Hoff" userId="31cc0b0d-0cdc-46a5-ac5a-b771dc28ed80" providerId="ADAL" clId="{E7649723-C3A9-4EA9-A94A-CFA5CAA4EB4A}" dt="2024-09-15T09:45:34.489" v="280" actId="478"/>
          <ac:picMkLst>
            <pc:docMk/>
            <pc:sldMk cId="2425087545" sldId="265"/>
            <ac:picMk id="7169" creationId="{889A4279-2D40-85F9-D238-ACFB5EBE7D97}"/>
          </ac:picMkLst>
        </pc:picChg>
        <pc:picChg chg="del mod">
          <ac:chgData name="Kai Erik Hoff" userId="31cc0b0d-0cdc-46a5-ac5a-b771dc28ed80" providerId="ADAL" clId="{E7649723-C3A9-4EA9-A94A-CFA5CAA4EB4A}" dt="2024-09-15T09:45:34.489" v="280" actId="478"/>
          <ac:picMkLst>
            <pc:docMk/>
            <pc:sldMk cId="2425087545" sldId="265"/>
            <ac:picMk id="8193" creationId="{DDA7E265-F1A0-FC48-51BF-CFA5BBE20174}"/>
          </ac:picMkLst>
        </pc:picChg>
        <pc:picChg chg="del mod">
          <ac:chgData name="Kai Erik Hoff" userId="31cc0b0d-0cdc-46a5-ac5a-b771dc28ed80" providerId="ADAL" clId="{E7649723-C3A9-4EA9-A94A-CFA5CAA4EB4A}" dt="2024-09-15T09:45:34.489" v="280" actId="478"/>
          <ac:picMkLst>
            <pc:docMk/>
            <pc:sldMk cId="2425087545" sldId="265"/>
            <ac:picMk id="10241" creationId="{78B0693E-813E-5748-6B9B-9966502544A3}"/>
          </ac:picMkLst>
        </pc:picChg>
        <pc:picChg chg="add mod">
          <ac:chgData name="Kai Erik Hoff" userId="31cc0b0d-0cdc-46a5-ac5a-b771dc28ed80" providerId="ADAL" clId="{E7649723-C3A9-4EA9-A94A-CFA5CAA4EB4A}" dt="2024-09-15T09:45:59.503" v="283" actId="1076"/>
          <ac:picMkLst>
            <pc:docMk/>
            <pc:sldMk cId="2425087545" sldId="265"/>
            <ac:picMk id="11265" creationId="{B61B3CFD-3C8F-EC94-E68D-F7707633EA38}"/>
          </ac:picMkLst>
        </pc:picChg>
        <pc:cxnChg chg="mod ord">
          <ac:chgData name="Kai Erik Hoff" userId="31cc0b0d-0cdc-46a5-ac5a-b771dc28ed80" providerId="ADAL" clId="{E7649723-C3A9-4EA9-A94A-CFA5CAA4EB4A}" dt="2024-09-15T09:46:07.736" v="286" actId="14100"/>
          <ac:cxnSpMkLst>
            <pc:docMk/>
            <pc:sldMk cId="2425087545" sldId="265"/>
            <ac:cxnSpMk id="7" creationId="{DC881A31-5F26-4CA2-A216-4AA6AFF7E74A}"/>
          </ac:cxnSpMkLst>
        </pc:cxnChg>
        <pc:cxnChg chg="mod">
          <ac:chgData name="Kai Erik Hoff" userId="31cc0b0d-0cdc-46a5-ac5a-b771dc28ed80" providerId="ADAL" clId="{E7649723-C3A9-4EA9-A94A-CFA5CAA4EB4A}" dt="2024-09-15T09:43:55.905" v="265" actId="1036"/>
          <ac:cxnSpMkLst>
            <pc:docMk/>
            <pc:sldMk cId="2425087545" sldId="265"/>
            <ac:cxnSpMk id="16" creationId="{B785A444-408A-B082-436A-6D49840DDDD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747573-8CF0-4E51-A0EA-433177383C68}" type="datetimeFigureOut">
              <a:rPr lang="nb-NO" smtClean="0"/>
              <a:t>18.09.2024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E1679-E4B5-4680-A42D-08C5ADED7DF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12912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E1679-E4B5-4680-A42D-08C5ADED7DF3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95315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E1679-E4B5-4680-A42D-08C5ADED7DF3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7683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E1679-E4B5-4680-A42D-08C5ADED7DF3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14881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E1679-E4B5-4680-A42D-08C5ADED7DF3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90078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E1679-E4B5-4680-A42D-08C5ADED7DF3}" type="slidenum">
              <a:rPr lang="nb-NO" smtClean="0"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57526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FBC6E-CD35-D76A-BDDB-00FD5D51D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D6911-5708-928E-9E7B-2120108E5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3387A-043A-B6BE-8EB3-59547E88E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A4B6-E6AC-4656-82CF-C41BE23F9002}" type="datetimeFigureOut">
              <a:rPr lang="nb-NO" smtClean="0"/>
              <a:t>18.09.2024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5D6FE-2027-24A1-18FF-AFE606455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52442-DF96-D3B3-8953-64F22B06D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D534-E092-4F3E-86B2-65F02D1C61A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62338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75FDD-1673-5452-76A7-E24804F1B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425BA-E052-0223-0477-4E790F8A4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B6DE9-E612-B997-4DBC-189AFB730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A4B6-E6AC-4656-82CF-C41BE23F9002}" type="datetimeFigureOut">
              <a:rPr lang="nb-NO" smtClean="0"/>
              <a:t>18.09.2024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47326-4359-C3B1-C62D-76B3DEEBA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7FB5C-4DBB-DFF1-6ADA-143E8D55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D534-E092-4F3E-86B2-65F02D1C61A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42266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091699-F269-2481-A203-3C093B800C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76291-62ED-C175-5D70-1A4EE0775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6772A-5810-6FEC-D003-728847D26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A4B6-E6AC-4656-82CF-C41BE23F9002}" type="datetimeFigureOut">
              <a:rPr lang="nb-NO" smtClean="0"/>
              <a:t>18.09.2024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572B9-D4D6-9FAF-8235-6325F2F4F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F8421-619E-8AB3-A838-5F1F5C217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D534-E092-4F3E-86B2-65F02D1C61A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52763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59FA5-392D-ABE0-313C-99751447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AD4E6-7854-C425-A633-5939BAD62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049BC-883D-2EDF-290D-F4EF42514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A4B6-E6AC-4656-82CF-C41BE23F9002}" type="datetimeFigureOut">
              <a:rPr lang="nb-NO" smtClean="0"/>
              <a:t>18.09.2024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66DA9-40DF-BB5F-5461-E0D09A3D1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B8D6E-8A51-1362-DB8F-5931FABA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D534-E092-4F3E-86B2-65F02D1C61A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72959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F53B7-9E8A-BAB9-8B2B-46AF2399B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3068F-E61B-89B9-81F9-F5B6B48A4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0913D-70D6-B438-A02B-6FA012362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A4B6-E6AC-4656-82CF-C41BE23F9002}" type="datetimeFigureOut">
              <a:rPr lang="nb-NO" smtClean="0"/>
              <a:t>18.09.2024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615D2-0124-66FC-AAA2-DEFD7D5C8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3EEC9-4636-A34C-ED9F-7DA75C564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D534-E092-4F3E-86B2-65F02D1C61A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65108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F40E2-42D6-52AC-D131-E00189EB2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D3316-3787-AA0E-98C9-8ACF48F19D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B06BE-4B16-5F05-7988-6E9D14704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FC6FD0-A558-D758-A0B6-3A99AF3CA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A4B6-E6AC-4656-82CF-C41BE23F9002}" type="datetimeFigureOut">
              <a:rPr lang="nb-NO" smtClean="0"/>
              <a:t>18.09.2024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EE1BA-6995-AEF0-32EE-F72F2B88B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767E3-CABC-30AB-865A-11E528E80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D534-E092-4F3E-86B2-65F02D1C61A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4115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A3FC9-F0EB-4060-49AF-FC5AD262D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92EAE-E8D3-66C1-57D4-01B6F2241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482B3F-D187-ADA4-BF77-844A64F57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C58F27-FE1B-3C92-B2AB-B2BDAF2C6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4A64DA-3896-4A2D-6FE3-79F3499C17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063BEE-6026-8993-0B00-3157C6093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A4B6-E6AC-4656-82CF-C41BE23F9002}" type="datetimeFigureOut">
              <a:rPr lang="nb-NO" smtClean="0"/>
              <a:t>18.09.2024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87777C-AACD-F48B-EE24-72C15008A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68D8AE-87C3-725C-A49F-BEDF04534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D534-E092-4F3E-86B2-65F02D1C61A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76202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2090F-AEBC-72E9-DB45-BA25EEC92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58AACD-15B0-F613-CBD4-4914570C7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A4B6-E6AC-4656-82CF-C41BE23F9002}" type="datetimeFigureOut">
              <a:rPr lang="nb-NO" smtClean="0"/>
              <a:t>18.09.2024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390753-CF79-0639-E324-3D840D54B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3F005-D68A-85D3-865A-68DC1D49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D534-E092-4F3E-86B2-65F02D1C61A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4596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1E9C1A-D5D0-32B5-59D5-D5510C468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A4B6-E6AC-4656-82CF-C41BE23F9002}" type="datetimeFigureOut">
              <a:rPr lang="nb-NO" smtClean="0"/>
              <a:t>18.09.2024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B9C733-0A93-4370-34E0-903D7C248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78E68-A012-B990-D6F8-08379E7EF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D534-E092-4F3E-86B2-65F02D1C61A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92107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71FE2-1C63-D156-21AA-66DCB3DE3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9E974-BB24-BA1D-8919-5F9DFF58F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E9D2A7-84B0-A490-4F52-FD5A7DE4B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EF6F42-C825-5C1A-0F0B-D3BFD6640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A4B6-E6AC-4656-82CF-C41BE23F9002}" type="datetimeFigureOut">
              <a:rPr lang="nb-NO" smtClean="0"/>
              <a:t>18.09.2024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85930-B8C0-177A-9DA9-DBCB2281C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80A8C-7380-9A8B-AB83-19E906134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D534-E092-4F3E-86B2-65F02D1C61A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99493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98572-4B87-8137-4981-7C06087D9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00ECE5-E60A-2AC8-856A-C08BB65B41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98F414-9A94-344E-0F6A-D57E98924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B3F8C-8E82-7F31-0F9F-F61F136A9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A4B6-E6AC-4656-82CF-C41BE23F9002}" type="datetimeFigureOut">
              <a:rPr lang="nb-NO" smtClean="0"/>
              <a:t>18.09.2024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095BE-57B3-25D3-2D0E-125E9B790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FFEC9-ED57-082F-ADC7-57A6E7C9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D534-E092-4F3E-86B2-65F02D1C61A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73685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79942D-F9F2-7A78-8C61-DBD804436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14E76-ED0B-CE68-B692-0DABD05D8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483AA-93BE-D6F2-5D3F-37B2DE23B5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31A4B6-E6AC-4656-82CF-C41BE23F9002}" type="datetimeFigureOut">
              <a:rPr lang="nb-NO" smtClean="0"/>
              <a:t>18.09.2024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07FFE-FABD-AFB8-B251-738C15CB89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2D033-6BAE-2C8A-800F-29E1D67BFC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8CD534-E092-4F3E-86B2-65F02D1C61A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46590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5.png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6.png"/><Relationship Id="rId10" Type="http://schemas.openxmlformats.org/officeDocument/2006/relationships/image" Target="../media/image22.png"/><Relationship Id="rId4" Type="http://schemas.openxmlformats.org/officeDocument/2006/relationships/image" Target="../media/image15.png"/><Relationship Id="rId9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3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3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10" Type="http://schemas.openxmlformats.org/officeDocument/2006/relationships/image" Target="../media/image10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3">
            <a:extLst>
              <a:ext uri="{FF2B5EF4-FFF2-40B4-BE49-F238E27FC236}">
                <a16:creationId xmlns:a16="http://schemas.microsoft.com/office/drawing/2014/main" id="{673777AA-E49A-8DD3-A82A-5734C9651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575" y="2908551"/>
            <a:ext cx="2136578" cy="1040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B633842-2EF7-8546-BCF5-917471C3A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196953"/>
              </p:ext>
            </p:extLst>
          </p:nvPr>
        </p:nvGraphicFramePr>
        <p:xfrm>
          <a:off x="3830008" y="462281"/>
          <a:ext cx="795131" cy="593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131">
                  <a:extLst>
                    <a:ext uri="{9D8B030D-6E8A-4147-A177-3AD203B41FA5}">
                      <a16:colId xmlns:a16="http://schemas.microsoft.com/office/drawing/2014/main" val="486162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1023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5738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949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3412126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749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320477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480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3159080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220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581055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426222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2855537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112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263107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334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1281404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608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3568544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854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2605646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114893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1007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1581611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870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1736253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629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264041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958</a:t>
                      </a:r>
                      <a:endParaRPr lang="nb-NO" b="1" dirty="0">
                        <a:solidFill>
                          <a:schemeClr val="bg1"/>
                        </a:solidFill>
                      </a:endParaRPr>
                    </a:p>
                  </a:txBody>
                  <a:tcPr marR="14400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006118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9380E51-7A05-3DF1-43C9-9E8D82563E22}"/>
              </a:ext>
            </a:extLst>
          </p:cNvPr>
          <p:cNvSpPr/>
          <p:nvPr/>
        </p:nvSpPr>
        <p:spPr>
          <a:xfrm>
            <a:off x="2423361" y="3107634"/>
            <a:ext cx="795131" cy="64273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ADC</a:t>
            </a:r>
            <a:endParaRPr lang="nb-NO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881A31-5F26-4CA2-A216-4AA6AFF7E74A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007704" y="3048000"/>
            <a:ext cx="415657" cy="38100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785A444-408A-B082-436A-6D49840DDDD5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>
            <a:off x="3218492" y="3429000"/>
            <a:ext cx="618790" cy="27776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5A44606-A1E1-14B2-E306-ABD60D396AA3}"/>
              </a:ext>
            </a:extLst>
          </p:cNvPr>
          <p:cNvSpPr/>
          <p:nvPr/>
        </p:nvSpPr>
        <p:spPr>
          <a:xfrm>
            <a:off x="3837282" y="6026943"/>
            <a:ext cx="795131" cy="3593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2622839-EEB1-18F7-8F6C-DB2799680D87}"/>
              </a:ext>
            </a:extLst>
          </p:cNvPr>
          <p:cNvSpPr/>
          <p:nvPr/>
        </p:nvSpPr>
        <p:spPr>
          <a:xfrm>
            <a:off x="6930464" y="1676399"/>
            <a:ext cx="2372139" cy="3505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RFFT</a:t>
            </a:r>
            <a:endParaRPr lang="nb-NO" sz="4000" dirty="0"/>
          </a:p>
        </p:txBody>
      </p:sp>
      <p:sp>
        <p:nvSpPr>
          <p:cNvPr id="1050" name="Oval 1049">
            <a:extLst>
              <a:ext uri="{FF2B5EF4-FFF2-40B4-BE49-F238E27FC236}">
                <a16:creationId xmlns:a16="http://schemas.microsoft.com/office/drawing/2014/main" id="{49CE0F8B-E820-8469-D6D3-A6C3984205B1}"/>
              </a:ext>
            </a:extLst>
          </p:cNvPr>
          <p:cNvSpPr/>
          <p:nvPr/>
        </p:nvSpPr>
        <p:spPr>
          <a:xfrm>
            <a:off x="6536087" y="278163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51" name="Oval 1050">
            <a:extLst>
              <a:ext uri="{FF2B5EF4-FFF2-40B4-BE49-F238E27FC236}">
                <a16:creationId xmlns:a16="http://schemas.microsoft.com/office/drawing/2014/main" id="{4CB377D4-8701-8CB6-5137-B3E22DF01268}"/>
              </a:ext>
            </a:extLst>
          </p:cNvPr>
          <p:cNvSpPr/>
          <p:nvPr/>
        </p:nvSpPr>
        <p:spPr>
          <a:xfrm>
            <a:off x="6536087" y="669041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74F274A0-BD3F-80DB-B9F6-B5153AF42C13}"/>
              </a:ext>
            </a:extLst>
          </p:cNvPr>
          <p:cNvSpPr txBox="1"/>
          <p:nvPr/>
        </p:nvSpPr>
        <p:spPr>
          <a:xfrm>
            <a:off x="6716087" y="182014"/>
            <a:ext cx="2511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Buffer full</a:t>
            </a:r>
            <a:endParaRPr lang="nb-NO" dirty="0"/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ADB66176-CFA4-4C25-6457-B6CF038CEFE4}"/>
              </a:ext>
            </a:extLst>
          </p:cNvPr>
          <p:cNvSpPr txBox="1"/>
          <p:nvPr/>
        </p:nvSpPr>
        <p:spPr>
          <a:xfrm>
            <a:off x="6716086" y="572810"/>
            <a:ext cx="2511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Buffer half full</a:t>
            </a:r>
            <a:endParaRPr lang="nb-NO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DDE5B93-5425-7DE2-FF04-CF560DF70E65}"/>
              </a:ext>
            </a:extLst>
          </p:cNvPr>
          <p:cNvCxnSpPr>
            <a:cxnSpLocks/>
          </p:cNvCxnSpPr>
          <p:nvPr/>
        </p:nvCxnSpPr>
        <p:spPr>
          <a:xfrm>
            <a:off x="9298906" y="2766071"/>
            <a:ext cx="907565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1C37C30-8EB6-4A3C-BB73-42A10579183B}"/>
              </a:ext>
            </a:extLst>
          </p:cNvPr>
          <p:cNvCxnSpPr>
            <a:cxnSpLocks/>
          </p:cNvCxnSpPr>
          <p:nvPr/>
        </p:nvCxnSpPr>
        <p:spPr>
          <a:xfrm>
            <a:off x="9295982" y="3136459"/>
            <a:ext cx="907565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C627D58-DF35-EDE1-1E3F-20F50DB72722}"/>
              </a:ext>
            </a:extLst>
          </p:cNvPr>
          <p:cNvCxnSpPr>
            <a:cxnSpLocks/>
          </p:cNvCxnSpPr>
          <p:nvPr/>
        </p:nvCxnSpPr>
        <p:spPr>
          <a:xfrm>
            <a:off x="9295981" y="3500971"/>
            <a:ext cx="907565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A75438B-0B4F-7DAA-3ADE-10BC4057956C}"/>
              </a:ext>
            </a:extLst>
          </p:cNvPr>
          <p:cNvCxnSpPr>
            <a:cxnSpLocks/>
          </p:cNvCxnSpPr>
          <p:nvPr/>
        </p:nvCxnSpPr>
        <p:spPr>
          <a:xfrm>
            <a:off x="9295981" y="3880797"/>
            <a:ext cx="907565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8C66EE1-F4B3-0D19-B11E-0823DD0D1911}"/>
              </a:ext>
            </a:extLst>
          </p:cNvPr>
          <p:cNvCxnSpPr>
            <a:cxnSpLocks/>
          </p:cNvCxnSpPr>
          <p:nvPr/>
        </p:nvCxnSpPr>
        <p:spPr>
          <a:xfrm>
            <a:off x="9295980" y="4245232"/>
            <a:ext cx="907565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4A85F8-6785-5F37-99B6-1B64777B13DE}"/>
              </a:ext>
            </a:extLst>
          </p:cNvPr>
          <p:cNvCxnSpPr>
            <a:cxnSpLocks/>
          </p:cNvCxnSpPr>
          <p:nvPr/>
        </p:nvCxnSpPr>
        <p:spPr>
          <a:xfrm flipV="1">
            <a:off x="4617434" y="4351214"/>
            <a:ext cx="2305757" cy="149760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13BAEC-0472-8E9B-9C75-1CE993E31DCE}"/>
              </a:ext>
            </a:extLst>
          </p:cNvPr>
          <p:cNvCxnSpPr>
            <a:cxnSpLocks/>
          </p:cNvCxnSpPr>
          <p:nvPr/>
        </p:nvCxnSpPr>
        <p:spPr>
          <a:xfrm flipV="1">
            <a:off x="4617433" y="4715699"/>
            <a:ext cx="2305757" cy="149760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1ED3C0-A981-5B51-B468-19B3D73DA34C}"/>
              </a:ext>
            </a:extLst>
          </p:cNvPr>
          <p:cNvCxnSpPr>
            <a:cxnSpLocks/>
          </p:cNvCxnSpPr>
          <p:nvPr/>
        </p:nvCxnSpPr>
        <p:spPr>
          <a:xfrm>
            <a:off x="4625139" y="640410"/>
            <a:ext cx="2305749" cy="14976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FDBEBC-5CF9-E3AD-5D7F-6BB0DFA19722}"/>
              </a:ext>
            </a:extLst>
          </p:cNvPr>
          <p:cNvCxnSpPr>
            <a:cxnSpLocks/>
          </p:cNvCxnSpPr>
          <p:nvPr/>
        </p:nvCxnSpPr>
        <p:spPr>
          <a:xfrm flipV="1">
            <a:off x="4625115" y="2124634"/>
            <a:ext cx="2305757" cy="149760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51EECF-B3E3-C3F2-1F75-4D78F3E42BE8}"/>
              </a:ext>
            </a:extLst>
          </p:cNvPr>
          <p:cNvCxnSpPr>
            <a:cxnSpLocks/>
          </p:cNvCxnSpPr>
          <p:nvPr/>
        </p:nvCxnSpPr>
        <p:spPr>
          <a:xfrm>
            <a:off x="4625123" y="998217"/>
            <a:ext cx="2305749" cy="14976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583868-32EC-BEE8-8313-EE333434F9F6}"/>
              </a:ext>
            </a:extLst>
          </p:cNvPr>
          <p:cNvCxnSpPr>
            <a:cxnSpLocks/>
          </p:cNvCxnSpPr>
          <p:nvPr/>
        </p:nvCxnSpPr>
        <p:spPr>
          <a:xfrm>
            <a:off x="4625115" y="1356024"/>
            <a:ext cx="2305749" cy="14976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FD3FFEE-20D3-5398-0BEA-9F22F7A189A9}"/>
              </a:ext>
            </a:extLst>
          </p:cNvPr>
          <p:cNvCxnSpPr>
            <a:cxnSpLocks/>
          </p:cNvCxnSpPr>
          <p:nvPr/>
        </p:nvCxnSpPr>
        <p:spPr>
          <a:xfrm>
            <a:off x="4625099" y="1740329"/>
            <a:ext cx="2305749" cy="14976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C5EA7B-EFDF-DC38-28E0-0B913E697143}"/>
              </a:ext>
            </a:extLst>
          </p:cNvPr>
          <p:cNvCxnSpPr>
            <a:cxnSpLocks/>
          </p:cNvCxnSpPr>
          <p:nvPr/>
        </p:nvCxnSpPr>
        <p:spPr>
          <a:xfrm>
            <a:off x="4625075" y="2093870"/>
            <a:ext cx="2305749" cy="14976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D7763B-5498-6265-D608-6F4C65685399}"/>
              </a:ext>
            </a:extLst>
          </p:cNvPr>
          <p:cNvCxnSpPr>
            <a:cxnSpLocks/>
          </p:cNvCxnSpPr>
          <p:nvPr/>
        </p:nvCxnSpPr>
        <p:spPr>
          <a:xfrm>
            <a:off x="4625075" y="2484666"/>
            <a:ext cx="2305749" cy="14976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8E92588-BB88-F671-8860-65E6F830F60E}"/>
              </a:ext>
            </a:extLst>
          </p:cNvPr>
          <p:cNvCxnSpPr>
            <a:cxnSpLocks/>
          </p:cNvCxnSpPr>
          <p:nvPr/>
        </p:nvCxnSpPr>
        <p:spPr>
          <a:xfrm>
            <a:off x="4617441" y="2868981"/>
            <a:ext cx="2305749" cy="14976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8D89114-916C-015B-2933-FFE4C1B1E75F}"/>
              </a:ext>
            </a:extLst>
          </p:cNvPr>
          <p:cNvCxnSpPr>
            <a:cxnSpLocks/>
          </p:cNvCxnSpPr>
          <p:nvPr/>
        </p:nvCxnSpPr>
        <p:spPr>
          <a:xfrm>
            <a:off x="4625027" y="3246658"/>
            <a:ext cx="2305749" cy="14976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8991B8F-4523-D2D8-D013-DD3C30898414}"/>
              </a:ext>
            </a:extLst>
          </p:cNvPr>
          <p:cNvCxnSpPr>
            <a:cxnSpLocks/>
          </p:cNvCxnSpPr>
          <p:nvPr/>
        </p:nvCxnSpPr>
        <p:spPr>
          <a:xfrm flipV="1">
            <a:off x="4632725" y="2489129"/>
            <a:ext cx="2305757" cy="149760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D542D07-9BAF-3D61-F45E-E7185935CE8A}"/>
              </a:ext>
            </a:extLst>
          </p:cNvPr>
          <p:cNvCxnSpPr>
            <a:cxnSpLocks/>
          </p:cNvCxnSpPr>
          <p:nvPr/>
        </p:nvCxnSpPr>
        <p:spPr>
          <a:xfrm flipV="1">
            <a:off x="4617449" y="2846980"/>
            <a:ext cx="2305757" cy="149760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E81B0CE-2B7B-9EE2-1C7E-695E76487B63}"/>
              </a:ext>
            </a:extLst>
          </p:cNvPr>
          <p:cNvCxnSpPr>
            <a:cxnSpLocks/>
          </p:cNvCxnSpPr>
          <p:nvPr/>
        </p:nvCxnSpPr>
        <p:spPr>
          <a:xfrm flipV="1">
            <a:off x="4624931" y="3211475"/>
            <a:ext cx="2305757" cy="149760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114A02B-9CC5-451B-0263-9A1F59B79E3F}"/>
              </a:ext>
            </a:extLst>
          </p:cNvPr>
          <p:cNvCxnSpPr>
            <a:cxnSpLocks/>
          </p:cNvCxnSpPr>
          <p:nvPr/>
        </p:nvCxnSpPr>
        <p:spPr>
          <a:xfrm flipV="1">
            <a:off x="4617436" y="3575960"/>
            <a:ext cx="2305757" cy="149760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EBE4D02-E9B9-6FDD-94EA-6A77B158788E}"/>
              </a:ext>
            </a:extLst>
          </p:cNvPr>
          <p:cNvCxnSpPr>
            <a:cxnSpLocks/>
          </p:cNvCxnSpPr>
          <p:nvPr/>
        </p:nvCxnSpPr>
        <p:spPr>
          <a:xfrm flipV="1">
            <a:off x="4632413" y="3953631"/>
            <a:ext cx="2305757" cy="149760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9" name="Graphic 28" descr="Single gear with solid fill">
            <a:extLst>
              <a:ext uri="{FF2B5EF4-FFF2-40B4-BE49-F238E27FC236}">
                <a16:creationId xmlns:a16="http://schemas.microsoft.com/office/drawing/2014/main" id="{59DF21E1-C325-67A9-2FEC-F326407B90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900000">
            <a:off x="7644739" y="3777790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Table 29">
                <a:extLst>
                  <a:ext uri="{FF2B5EF4-FFF2-40B4-BE49-F238E27FC236}">
                    <a16:creationId xmlns:a16="http://schemas.microsoft.com/office/drawing/2014/main" id="{599027F9-82B4-B33F-849B-0ACFEE8C9D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2701313"/>
                  </p:ext>
                </p:extLst>
              </p:nvPr>
            </p:nvGraphicFramePr>
            <p:xfrm>
              <a:off x="10203542" y="2566988"/>
              <a:ext cx="1743293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43293">
                      <a:extLst>
                        <a:ext uri="{9D8B030D-6E8A-4147-A177-3AD203B41FA5}">
                          <a16:colId xmlns:a16="http://schemas.microsoft.com/office/drawing/2014/main" val="4861620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𝟐𝟖𝟗𝟗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</m:t>
                                </m:r>
                              </m:oMath>
                            </m:oMathPara>
                          </a14:m>
                          <a:endParaRPr lang="nb-NO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R="14400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14045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𝟏𝟑𝟕𝟐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𝟏𝟎𝟖𝟏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R="14400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85444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𝟒𝟔𝟓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𝟐𝟗𝟎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nb-NO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R="14400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56469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𝟑𝟕𝟎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𝟏𝟏𝟑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nb-NO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R="14400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89339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𝟑𝟓𝟏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</m:oMath>
                            </m:oMathPara>
                          </a14:m>
                          <a:endParaRPr lang="nb-NO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R="14400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16112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Table 29">
                <a:extLst>
                  <a:ext uri="{FF2B5EF4-FFF2-40B4-BE49-F238E27FC236}">
                    <a16:creationId xmlns:a16="http://schemas.microsoft.com/office/drawing/2014/main" id="{599027F9-82B4-B33F-849B-0ACFEE8C9D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2701313"/>
                  </p:ext>
                </p:extLst>
              </p:nvPr>
            </p:nvGraphicFramePr>
            <p:xfrm>
              <a:off x="10203542" y="2566988"/>
              <a:ext cx="1743293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43293">
                      <a:extLst>
                        <a:ext uri="{9D8B030D-6E8A-4147-A177-3AD203B41FA5}">
                          <a16:colId xmlns:a16="http://schemas.microsoft.com/office/drawing/2014/main" val="4861620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 marR="144000">
                        <a:blipFill>
                          <a:blip r:embed="rId6"/>
                          <a:stretch>
                            <a:fillRect l="-348" t="-1639" r="-697" b="-4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14045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 marR="144000">
                        <a:blipFill>
                          <a:blip r:embed="rId6"/>
                          <a:stretch>
                            <a:fillRect l="-348" t="-101639" r="-697" b="-3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85444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 marR="144000">
                        <a:blipFill>
                          <a:blip r:embed="rId6"/>
                          <a:stretch>
                            <a:fillRect l="-348" t="-201639" r="-697" b="-2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56469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 marR="144000">
                        <a:blipFill>
                          <a:blip r:embed="rId6"/>
                          <a:stretch>
                            <a:fillRect l="-348" t="-301639" r="-697" b="-1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89339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 marR="144000">
                        <a:blipFill>
                          <a:blip r:embed="rId6"/>
                          <a:stretch>
                            <a:fillRect l="-348" t="-401639" r="-697" b="-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16112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175B8BC5-0E67-2B94-C219-F913825022AE}"/>
              </a:ext>
            </a:extLst>
          </p:cNvPr>
          <p:cNvSpPr txBox="1"/>
          <p:nvPr/>
        </p:nvSpPr>
        <p:spPr>
          <a:xfrm>
            <a:off x="10224634" y="2197656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RFFT_Output</a:t>
            </a:r>
            <a:endParaRPr lang="nb-NO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F25981-4867-9AEA-3C3C-FF58056F94D9}"/>
              </a:ext>
            </a:extLst>
          </p:cNvPr>
          <p:cNvSpPr txBox="1"/>
          <p:nvPr/>
        </p:nvSpPr>
        <p:spPr>
          <a:xfrm>
            <a:off x="3466025" y="104566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ADC_Buffer</a:t>
            </a:r>
            <a:endParaRPr lang="nb-NO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567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>
            <a:extLst>
              <a:ext uri="{FF2B5EF4-FFF2-40B4-BE49-F238E27FC236}">
                <a16:creationId xmlns:a16="http://schemas.microsoft.com/office/drawing/2014/main" id="{A11A454E-858E-127E-D37F-5BD852F47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400" y="2906601"/>
            <a:ext cx="2138400" cy="104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B633842-2EF7-8546-BCF5-917471C3A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403952"/>
              </p:ext>
            </p:extLst>
          </p:nvPr>
        </p:nvGraphicFramePr>
        <p:xfrm>
          <a:off x="3830008" y="462281"/>
          <a:ext cx="795131" cy="593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131">
                  <a:extLst>
                    <a:ext uri="{9D8B030D-6E8A-4147-A177-3AD203B41FA5}">
                      <a16:colId xmlns:a16="http://schemas.microsoft.com/office/drawing/2014/main" val="486162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1023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5738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949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3412126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749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320477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480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3159080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220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581055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426222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708</a:t>
                      </a:r>
                      <a:endParaRPr lang="nb-NO" b="1" dirty="0">
                        <a:solidFill>
                          <a:schemeClr val="bg1"/>
                        </a:solidFill>
                      </a:endParaRPr>
                    </a:p>
                  </a:txBody>
                  <a:tcPr marR="14400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537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452</a:t>
                      </a:r>
                    </a:p>
                  </a:txBody>
                  <a:tcPr marR="14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07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212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404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 marR="14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544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646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93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280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611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532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1736253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779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41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958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006118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9380E51-7A05-3DF1-43C9-9E8D82563E22}"/>
              </a:ext>
            </a:extLst>
          </p:cNvPr>
          <p:cNvSpPr/>
          <p:nvPr/>
        </p:nvSpPr>
        <p:spPr>
          <a:xfrm>
            <a:off x="2423361" y="3107634"/>
            <a:ext cx="795131" cy="64273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ADC</a:t>
            </a:r>
            <a:endParaRPr lang="nb-NO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785A444-408A-B082-436A-6D49840DDDD5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 flipV="1">
            <a:off x="3218492" y="2878916"/>
            <a:ext cx="618478" cy="5500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5A44606-A1E1-14B2-E306-ABD60D396AA3}"/>
              </a:ext>
            </a:extLst>
          </p:cNvPr>
          <p:cNvSpPr/>
          <p:nvPr/>
        </p:nvSpPr>
        <p:spPr>
          <a:xfrm>
            <a:off x="3836970" y="2699238"/>
            <a:ext cx="795131" cy="3593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2622839-EEB1-18F7-8F6C-DB2799680D87}"/>
              </a:ext>
            </a:extLst>
          </p:cNvPr>
          <p:cNvSpPr/>
          <p:nvPr/>
        </p:nvSpPr>
        <p:spPr>
          <a:xfrm>
            <a:off x="6930464" y="1676399"/>
            <a:ext cx="2372139" cy="3505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RFFT</a:t>
            </a:r>
            <a:endParaRPr lang="nb-NO" sz="40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BCEA439-C476-21DF-3136-7E7E1D8EFB72}"/>
              </a:ext>
            </a:extLst>
          </p:cNvPr>
          <p:cNvCxnSpPr>
            <a:cxnSpLocks/>
          </p:cNvCxnSpPr>
          <p:nvPr/>
        </p:nvCxnSpPr>
        <p:spPr>
          <a:xfrm>
            <a:off x="4625139" y="640410"/>
            <a:ext cx="2305749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F6146A2-653F-8126-6C21-68516F200B15}"/>
              </a:ext>
            </a:extLst>
          </p:cNvPr>
          <p:cNvCxnSpPr>
            <a:cxnSpLocks/>
          </p:cNvCxnSpPr>
          <p:nvPr/>
        </p:nvCxnSpPr>
        <p:spPr>
          <a:xfrm flipV="1">
            <a:off x="4625115" y="2124634"/>
            <a:ext cx="2305757" cy="14976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5416A7A-C694-8FA0-1087-01EAF431296E}"/>
              </a:ext>
            </a:extLst>
          </p:cNvPr>
          <p:cNvCxnSpPr>
            <a:cxnSpLocks/>
          </p:cNvCxnSpPr>
          <p:nvPr/>
        </p:nvCxnSpPr>
        <p:spPr>
          <a:xfrm>
            <a:off x="4625123" y="998217"/>
            <a:ext cx="2305749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0175419-BA5D-3593-E3CE-A524436984BE}"/>
              </a:ext>
            </a:extLst>
          </p:cNvPr>
          <p:cNvCxnSpPr>
            <a:cxnSpLocks/>
          </p:cNvCxnSpPr>
          <p:nvPr/>
        </p:nvCxnSpPr>
        <p:spPr>
          <a:xfrm>
            <a:off x="4625115" y="1356024"/>
            <a:ext cx="2305749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8D323AA-4604-A8B2-16CC-529B08A49882}"/>
              </a:ext>
            </a:extLst>
          </p:cNvPr>
          <p:cNvCxnSpPr>
            <a:cxnSpLocks/>
          </p:cNvCxnSpPr>
          <p:nvPr/>
        </p:nvCxnSpPr>
        <p:spPr>
          <a:xfrm>
            <a:off x="4625099" y="1740329"/>
            <a:ext cx="2305749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F4BE6D6-3F4A-8B55-E368-7414009E73BB}"/>
              </a:ext>
            </a:extLst>
          </p:cNvPr>
          <p:cNvCxnSpPr>
            <a:cxnSpLocks/>
          </p:cNvCxnSpPr>
          <p:nvPr/>
        </p:nvCxnSpPr>
        <p:spPr>
          <a:xfrm>
            <a:off x="4625075" y="2093870"/>
            <a:ext cx="2305749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136A65D-CFD0-02BE-B3B1-A58C8F186D52}"/>
              </a:ext>
            </a:extLst>
          </p:cNvPr>
          <p:cNvCxnSpPr>
            <a:cxnSpLocks/>
          </p:cNvCxnSpPr>
          <p:nvPr/>
        </p:nvCxnSpPr>
        <p:spPr>
          <a:xfrm>
            <a:off x="4625075" y="2484666"/>
            <a:ext cx="2305749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C25EBB5-E043-75F7-D0C8-66C8720C3A7C}"/>
              </a:ext>
            </a:extLst>
          </p:cNvPr>
          <p:cNvCxnSpPr>
            <a:cxnSpLocks/>
          </p:cNvCxnSpPr>
          <p:nvPr/>
        </p:nvCxnSpPr>
        <p:spPr>
          <a:xfrm>
            <a:off x="4617441" y="2868981"/>
            <a:ext cx="2305749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DA07563-AB1F-0DC6-56EF-95C8F0546939}"/>
              </a:ext>
            </a:extLst>
          </p:cNvPr>
          <p:cNvCxnSpPr>
            <a:cxnSpLocks/>
          </p:cNvCxnSpPr>
          <p:nvPr/>
        </p:nvCxnSpPr>
        <p:spPr>
          <a:xfrm>
            <a:off x="4625027" y="3246658"/>
            <a:ext cx="2305749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09ACAC0-002F-5C26-A326-84301F45D812}"/>
              </a:ext>
            </a:extLst>
          </p:cNvPr>
          <p:cNvCxnSpPr>
            <a:cxnSpLocks/>
          </p:cNvCxnSpPr>
          <p:nvPr/>
        </p:nvCxnSpPr>
        <p:spPr>
          <a:xfrm flipV="1">
            <a:off x="4632725" y="2489129"/>
            <a:ext cx="2305757" cy="14976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4947627-707A-1F15-F881-041E173A4DF0}"/>
              </a:ext>
            </a:extLst>
          </p:cNvPr>
          <p:cNvCxnSpPr>
            <a:cxnSpLocks/>
          </p:cNvCxnSpPr>
          <p:nvPr/>
        </p:nvCxnSpPr>
        <p:spPr>
          <a:xfrm flipV="1">
            <a:off x="4617449" y="2846980"/>
            <a:ext cx="2305757" cy="14976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456ABB7-7DD1-9382-BB67-532BD415B0EB}"/>
              </a:ext>
            </a:extLst>
          </p:cNvPr>
          <p:cNvCxnSpPr>
            <a:cxnSpLocks/>
          </p:cNvCxnSpPr>
          <p:nvPr/>
        </p:nvCxnSpPr>
        <p:spPr>
          <a:xfrm flipV="1">
            <a:off x="4624931" y="3211475"/>
            <a:ext cx="2305757" cy="14976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B65A0271-BAC7-FC52-F1FA-89C3B54F69D6}"/>
              </a:ext>
            </a:extLst>
          </p:cNvPr>
          <p:cNvCxnSpPr>
            <a:cxnSpLocks/>
          </p:cNvCxnSpPr>
          <p:nvPr/>
        </p:nvCxnSpPr>
        <p:spPr>
          <a:xfrm flipV="1">
            <a:off x="4617436" y="3575960"/>
            <a:ext cx="2305757" cy="14976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6E01D627-89F2-B664-34E2-7CE13E38E939}"/>
              </a:ext>
            </a:extLst>
          </p:cNvPr>
          <p:cNvCxnSpPr>
            <a:cxnSpLocks/>
          </p:cNvCxnSpPr>
          <p:nvPr/>
        </p:nvCxnSpPr>
        <p:spPr>
          <a:xfrm flipV="1">
            <a:off x="4632413" y="3953631"/>
            <a:ext cx="2305757" cy="14976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8" name="Straight Arrow Connector 1027">
            <a:extLst>
              <a:ext uri="{FF2B5EF4-FFF2-40B4-BE49-F238E27FC236}">
                <a16:creationId xmlns:a16="http://schemas.microsoft.com/office/drawing/2014/main" id="{D353447E-6549-15B4-BAA6-0C22A365AC6F}"/>
              </a:ext>
            </a:extLst>
          </p:cNvPr>
          <p:cNvCxnSpPr>
            <a:cxnSpLocks/>
          </p:cNvCxnSpPr>
          <p:nvPr/>
        </p:nvCxnSpPr>
        <p:spPr>
          <a:xfrm flipV="1">
            <a:off x="4617434" y="4351214"/>
            <a:ext cx="2305757" cy="14976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49211D75-BE7D-5F0C-5E1A-987463D588C5}"/>
              </a:ext>
            </a:extLst>
          </p:cNvPr>
          <p:cNvCxnSpPr>
            <a:cxnSpLocks/>
          </p:cNvCxnSpPr>
          <p:nvPr/>
        </p:nvCxnSpPr>
        <p:spPr>
          <a:xfrm flipV="1">
            <a:off x="4617433" y="4715699"/>
            <a:ext cx="2305757" cy="14976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0" name="Oval 1049">
            <a:extLst>
              <a:ext uri="{FF2B5EF4-FFF2-40B4-BE49-F238E27FC236}">
                <a16:creationId xmlns:a16="http://schemas.microsoft.com/office/drawing/2014/main" id="{49CE0F8B-E820-8469-D6D3-A6C3984205B1}"/>
              </a:ext>
            </a:extLst>
          </p:cNvPr>
          <p:cNvSpPr/>
          <p:nvPr/>
        </p:nvSpPr>
        <p:spPr>
          <a:xfrm>
            <a:off x="6536087" y="278163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51" name="Oval 1050">
            <a:extLst>
              <a:ext uri="{FF2B5EF4-FFF2-40B4-BE49-F238E27FC236}">
                <a16:creationId xmlns:a16="http://schemas.microsoft.com/office/drawing/2014/main" id="{4CB377D4-8701-8CB6-5137-B3E22DF01268}"/>
              </a:ext>
            </a:extLst>
          </p:cNvPr>
          <p:cNvSpPr/>
          <p:nvPr/>
        </p:nvSpPr>
        <p:spPr>
          <a:xfrm>
            <a:off x="6536087" y="669041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74F274A0-BD3F-80DB-B9F6-B5153AF42C13}"/>
              </a:ext>
            </a:extLst>
          </p:cNvPr>
          <p:cNvSpPr txBox="1"/>
          <p:nvPr/>
        </p:nvSpPr>
        <p:spPr>
          <a:xfrm>
            <a:off x="6716087" y="182014"/>
            <a:ext cx="2511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Buffer full</a:t>
            </a:r>
            <a:endParaRPr lang="nb-NO" dirty="0"/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ADB66176-CFA4-4C25-6457-B6CF038CEFE4}"/>
              </a:ext>
            </a:extLst>
          </p:cNvPr>
          <p:cNvSpPr txBox="1"/>
          <p:nvPr/>
        </p:nvSpPr>
        <p:spPr>
          <a:xfrm>
            <a:off x="6716086" y="572810"/>
            <a:ext cx="2511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Buffer half full</a:t>
            </a:r>
            <a:endParaRPr lang="nb-NO" dirty="0"/>
          </a:p>
        </p:txBody>
      </p:sp>
      <p:pic>
        <p:nvPicPr>
          <p:cNvPr id="3" name="Graphic 2" descr="Single gear with solid fill">
            <a:extLst>
              <a:ext uri="{FF2B5EF4-FFF2-40B4-BE49-F238E27FC236}">
                <a16:creationId xmlns:a16="http://schemas.microsoft.com/office/drawing/2014/main" id="{06730A9A-3BE1-69C8-5484-C6C88D530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00000">
            <a:off x="7644739" y="3777790"/>
            <a:ext cx="914400" cy="914400"/>
          </a:xfrm>
          <a:prstGeom prst="rect">
            <a:avLst/>
          </a:prstGeom>
        </p:spPr>
      </p:pic>
      <p:pic>
        <p:nvPicPr>
          <p:cNvPr id="11265" name="Picture 1">
            <a:extLst>
              <a:ext uri="{FF2B5EF4-FFF2-40B4-BE49-F238E27FC236}">
                <a16:creationId xmlns:a16="http://schemas.microsoft.com/office/drawing/2014/main" id="{B61B3CFD-3C8F-EC94-E68D-F7707633E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024" y="2907516"/>
            <a:ext cx="2138400" cy="104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881A31-5F26-4CA2-A216-4AA6AFF7E74A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021681" y="3257942"/>
            <a:ext cx="401680" cy="17105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38C9C43-7C7E-DDA3-FF92-12D7C65F4CE0}"/>
              </a:ext>
            </a:extLst>
          </p:cNvPr>
          <p:cNvCxnSpPr>
            <a:cxnSpLocks/>
          </p:cNvCxnSpPr>
          <p:nvPr/>
        </p:nvCxnSpPr>
        <p:spPr>
          <a:xfrm>
            <a:off x="9298906" y="2766071"/>
            <a:ext cx="907565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68FE5B4-C08E-B8ED-C168-74196F7450E6}"/>
              </a:ext>
            </a:extLst>
          </p:cNvPr>
          <p:cNvCxnSpPr>
            <a:cxnSpLocks/>
          </p:cNvCxnSpPr>
          <p:nvPr/>
        </p:nvCxnSpPr>
        <p:spPr>
          <a:xfrm>
            <a:off x="9295982" y="3136459"/>
            <a:ext cx="907565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12E52C-E6D6-DA3B-DCFB-0E8D2E3B4776}"/>
              </a:ext>
            </a:extLst>
          </p:cNvPr>
          <p:cNvCxnSpPr>
            <a:cxnSpLocks/>
          </p:cNvCxnSpPr>
          <p:nvPr/>
        </p:nvCxnSpPr>
        <p:spPr>
          <a:xfrm>
            <a:off x="9295981" y="3500971"/>
            <a:ext cx="907565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F9773E-0B65-6482-CAB2-2FD2CE2A24EA}"/>
              </a:ext>
            </a:extLst>
          </p:cNvPr>
          <p:cNvCxnSpPr>
            <a:cxnSpLocks/>
          </p:cNvCxnSpPr>
          <p:nvPr/>
        </p:nvCxnSpPr>
        <p:spPr>
          <a:xfrm>
            <a:off x="9295981" y="3880797"/>
            <a:ext cx="907565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8CB9DCF-A087-5E01-5010-AB912BFBED38}"/>
              </a:ext>
            </a:extLst>
          </p:cNvPr>
          <p:cNvCxnSpPr>
            <a:cxnSpLocks/>
          </p:cNvCxnSpPr>
          <p:nvPr/>
        </p:nvCxnSpPr>
        <p:spPr>
          <a:xfrm>
            <a:off x="9295980" y="4245232"/>
            <a:ext cx="907565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69910D71-1B6F-5ECB-79A1-F51A59C968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9981360"/>
                  </p:ext>
                </p:extLst>
              </p:nvPr>
            </p:nvGraphicFramePr>
            <p:xfrm>
              <a:off x="10203542" y="2566988"/>
              <a:ext cx="1743293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43293">
                      <a:extLst>
                        <a:ext uri="{9D8B030D-6E8A-4147-A177-3AD203B41FA5}">
                          <a16:colId xmlns:a16="http://schemas.microsoft.com/office/drawing/2014/main" val="4861620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𝟑𝟕𝟏𝟎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</m:t>
                                </m:r>
                              </m:oMath>
                            </m:oMathPara>
                          </a14:m>
                          <a:endParaRPr lang="nb-NO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R="14400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14045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𝟓𝟎𝟕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𝟏𝟗𝟒𝟓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R="14400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85444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𝟒𝟔𝟓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𝟓𝟐𝟏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nb-NO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R="14400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56469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𝟒𝟔𝟏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𝟐𝟎𝟑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nb-NO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R="14400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89339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𝟒𝟔𝟎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</m:oMath>
                            </m:oMathPara>
                          </a14:m>
                          <a:endParaRPr lang="nb-NO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R="14400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16112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69910D71-1B6F-5ECB-79A1-F51A59C968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9981360"/>
                  </p:ext>
                </p:extLst>
              </p:nvPr>
            </p:nvGraphicFramePr>
            <p:xfrm>
              <a:off x="10203542" y="2566988"/>
              <a:ext cx="1743293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43293">
                      <a:extLst>
                        <a:ext uri="{9D8B030D-6E8A-4147-A177-3AD203B41FA5}">
                          <a16:colId xmlns:a16="http://schemas.microsoft.com/office/drawing/2014/main" val="4861620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 marR="144000">
                        <a:blipFill>
                          <a:blip r:embed="rId6"/>
                          <a:stretch>
                            <a:fillRect l="-348" t="-1639" r="-697" b="-4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14045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 marR="144000">
                        <a:blipFill>
                          <a:blip r:embed="rId6"/>
                          <a:stretch>
                            <a:fillRect l="-348" t="-101639" r="-697" b="-3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85444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 marR="144000">
                        <a:blipFill>
                          <a:blip r:embed="rId6"/>
                          <a:stretch>
                            <a:fillRect l="-348" t="-201639" r="-697" b="-2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56469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 marR="144000">
                        <a:blipFill>
                          <a:blip r:embed="rId6"/>
                          <a:stretch>
                            <a:fillRect l="-348" t="-301639" r="-697" b="-1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89339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 marR="144000">
                        <a:blipFill>
                          <a:blip r:embed="rId6"/>
                          <a:stretch>
                            <a:fillRect l="-348" t="-401639" r="-697" b="-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16112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E15FCA4-711A-EBBD-69F8-06CF94E9481F}"/>
              </a:ext>
            </a:extLst>
          </p:cNvPr>
          <p:cNvSpPr txBox="1"/>
          <p:nvPr/>
        </p:nvSpPr>
        <p:spPr>
          <a:xfrm>
            <a:off x="10224634" y="2197656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RFFT_Output</a:t>
            </a:r>
            <a:endParaRPr lang="nb-NO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F17FA0-E848-D6B8-39DD-4A408A586ABE}"/>
              </a:ext>
            </a:extLst>
          </p:cNvPr>
          <p:cNvSpPr txBox="1"/>
          <p:nvPr/>
        </p:nvSpPr>
        <p:spPr>
          <a:xfrm>
            <a:off x="3466025" y="104566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ADC_Buffer</a:t>
            </a:r>
            <a:endParaRPr lang="nb-NO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087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>
            <a:extLst>
              <a:ext uri="{FF2B5EF4-FFF2-40B4-BE49-F238E27FC236}">
                <a16:creationId xmlns:a16="http://schemas.microsoft.com/office/drawing/2014/main" id="{A11A454E-858E-127E-D37F-5BD852F47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400" y="2906601"/>
            <a:ext cx="2138400" cy="104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B633842-2EF7-8546-BCF5-917471C3A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40749"/>
              </p:ext>
            </p:extLst>
          </p:nvPr>
        </p:nvGraphicFramePr>
        <p:xfrm>
          <a:off x="3830008" y="462281"/>
          <a:ext cx="795131" cy="593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131">
                  <a:extLst>
                    <a:ext uri="{9D8B030D-6E8A-4147-A177-3AD203B41FA5}">
                      <a16:colId xmlns:a16="http://schemas.microsoft.com/office/drawing/2014/main" val="486162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1023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5738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949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3412126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749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320477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480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3159080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220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581055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913</a:t>
                      </a:r>
                      <a:endParaRPr lang="nb-NO" b="1" dirty="0">
                        <a:solidFill>
                          <a:schemeClr val="bg1"/>
                        </a:solidFill>
                      </a:endParaRPr>
                    </a:p>
                  </a:txBody>
                  <a:tcPr marR="14400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22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708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537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452</a:t>
                      </a:r>
                    </a:p>
                  </a:txBody>
                  <a:tcPr marR="14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07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212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404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 marR="14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544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646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93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280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611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532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1736253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779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41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958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006118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9380E51-7A05-3DF1-43C9-9E8D82563E22}"/>
              </a:ext>
            </a:extLst>
          </p:cNvPr>
          <p:cNvSpPr/>
          <p:nvPr/>
        </p:nvSpPr>
        <p:spPr>
          <a:xfrm>
            <a:off x="2423361" y="3107634"/>
            <a:ext cx="795131" cy="64273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ADC</a:t>
            </a:r>
            <a:endParaRPr lang="nb-NO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785A444-408A-B082-436A-6D49840DDDD5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 flipV="1">
            <a:off x="3218492" y="2505698"/>
            <a:ext cx="618478" cy="9233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5A44606-A1E1-14B2-E306-ABD60D396AA3}"/>
              </a:ext>
            </a:extLst>
          </p:cNvPr>
          <p:cNvSpPr/>
          <p:nvPr/>
        </p:nvSpPr>
        <p:spPr>
          <a:xfrm>
            <a:off x="3836970" y="2326020"/>
            <a:ext cx="795131" cy="3593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2622839-EEB1-18F7-8F6C-DB2799680D87}"/>
              </a:ext>
            </a:extLst>
          </p:cNvPr>
          <p:cNvSpPr/>
          <p:nvPr/>
        </p:nvSpPr>
        <p:spPr>
          <a:xfrm>
            <a:off x="6930464" y="1676399"/>
            <a:ext cx="2372139" cy="3505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RFFT</a:t>
            </a:r>
            <a:endParaRPr lang="nb-NO" sz="40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BCEA439-C476-21DF-3136-7E7E1D8EFB72}"/>
              </a:ext>
            </a:extLst>
          </p:cNvPr>
          <p:cNvCxnSpPr>
            <a:cxnSpLocks/>
          </p:cNvCxnSpPr>
          <p:nvPr/>
        </p:nvCxnSpPr>
        <p:spPr>
          <a:xfrm>
            <a:off x="4625139" y="640410"/>
            <a:ext cx="2305749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F6146A2-653F-8126-6C21-68516F200B15}"/>
              </a:ext>
            </a:extLst>
          </p:cNvPr>
          <p:cNvCxnSpPr>
            <a:cxnSpLocks/>
          </p:cNvCxnSpPr>
          <p:nvPr/>
        </p:nvCxnSpPr>
        <p:spPr>
          <a:xfrm flipV="1">
            <a:off x="4625115" y="2124634"/>
            <a:ext cx="2305757" cy="14976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5416A7A-C694-8FA0-1087-01EAF431296E}"/>
              </a:ext>
            </a:extLst>
          </p:cNvPr>
          <p:cNvCxnSpPr>
            <a:cxnSpLocks/>
          </p:cNvCxnSpPr>
          <p:nvPr/>
        </p:nvCxnSpPr>
        <p:spPr>
          <a:xfrm>
            <a:off x="4625123" y="998217"/>
            <a:ext cx="2305749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0175419-BA5D-3593-E3CE-A524436984BE}"/>
              </a:ext>
            </a:extLst>
          </p:cNvPr>
          <p:cNvCxnSpPr>
            <a:cxnSpLocks/>
          </p:cNvCxnSpPr>
          <p:nvPr/>
        </p:nvCxnSpPr>
        <p:spPr>
          <a:xfrm>
            <a:off x="4625115" y="1356024"/>
            <a:ext cx="2305749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8D323AA-4604-A8B2-16CC-529B08A49882}"/>
              </a:ext>
            </a:extLst>
          </p:cNvPr>
          <p:cNvCxnSpPr>
            <a:cxnSpLocks/>
          </p:cNvCxnSpPr>
          <p:nvPr/>
        </p:nvCxnSpPr>
        <p:spPr>
          <a:xfrm>
            <a:off x="4625099" y="1740329"/>
            <a:ext cx="2305749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F4BE6D6-3F4A-8B55-E368-7414009E73BB}"/>
              </a:ext>
            </a:extLst>
          </p:cNvPr>
          <p:cNvCxnSpPr>
            <a:cxnSpLocks/>
          </p:cNvCxnSpPr>
          <p:nvPr/>
        </p:nvCxnSpPr>
        <p:spPr>
          <a:xfrm>
            <a:off x="4625075" y="2093870"/>
            <a:ext cx="2305749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136A65D-CFD0-02BE-B3B1-A58C8F186D52}"/>
              </a:ext>
            </a:extLst>
          </p:cNvPr>
          <p:cNvCxnSpPr>
            <a:cxnSpLocks/>
          </p:cNvCxnSpPr>
          <p:nvPr/>
        </p:nvCxnSpPr>
        <p:spPr>
          <a:xfrm>
            <a:off x="4625075" y="2484666"/>
            <a:ext cx="2305749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C25EBB5-E043-75F7-D0C8-66C8720C3A7C}"/>
              </a:ext>
            </a:extLst>
          </p:cNvPr>
          <p:cNvCxnSpPr>
            <a:cxnSpLocks/>
          </p:cNvCxnSpPr>
          <p:nvPr/>
        </p:nvCxnSpPr>
        <p:spPr>
          <a:xfrm>
            <a:off x="4617441" y="2868981"/>
            <a:ext cx="2305749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DA07563-AB1F-0DC6-56EF-95C8F0546939}"/>
              </a:ext>
            </a:extLst>
          </p:cNvPr>
          <p:cNvCxnSpPr>
            <a:cxnSpLocks/>
          </p:cNvCxnSpPr>
          <p:nvPr/>
        </p:nvCxnSpPr>
        <p:spPr>
          <a:xfrm>
            <a:off x="4625027" y="3246658"/>
            <a:ext cx="2305749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09ACAC0-002F-5C26-A326-84301F45D812}"/>
              </a:ext>
            </a:extLst>
          </p:cNvPr>
          <p:cNvCxnSpPr>
            <a:cxnSpLocks/>
          </p:cNvCxnSpPr>
          <p:nvPr/>
        </p:nvCxnSpPr>
        <p:spPr>
          <a:xfrm flipV="1">
            <a:off x="4632725" y="2489129"/>
            <a:ext cx="2305757" cy="14976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4947627-707A-1F15-F881-041E173A4DF0}"/>
              </a:ext>
            </a:extLst>
          </p:cNvPr>
          <p:cNvCxnSpPr>
            <a:cxnSpLocks/>
          </p:cNvCxnSpPr>
          <p:nvPr/>
        </p:nvCxnSpPr>
        <p:spPr>
          <a:xfrm flipV="1">
            <a:off x="4617449" y="2846980"/>
            <a:ext cx="2305757" cy="14976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456ABB7-7DD1-9382-BB67-532BD415B0EB}"/>
              </a:ext>
            </a:extLst>
          </p:cNvPr>
          <p:cNvCxnSpPr>
            <a:cxnSpLocks/>
          </p:cNvCxnSpPr>
          <p:nvPr/>
        </p:nvCxnSpPr>
        <p:spPr>
          <a:xfrm flipV="1">
            <a:off x="4624931" y="3211475"/>
            <a:ext cx="2305757" cy="14976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B65A0271-BAC7-FC52-F1FA-89C3B54F69D6}"/>
              </a:ext>
            </a:extLst>
          </p:cNvPr>
          <p:cNvCxnSpPr>
            <a:cxnSpLocks/>
          </p:cNvCxnSpPr>
          <p:nvPr/>
        </p:nvCxnSpPr>
        <p:spPr>
          <a:xfrm flipV="1">
            <a:off x="4617436" y="3575960"/>
            <a:ext cx="2305757" cy="14976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6E01D627-89F2-B664-34E2-7CE13E38E939}"/>
              </a:ext>
            </a:extLst>
          </p:cNvPr>
          <p:cNvCxnSpPr>
            <a:cxnSpLocks/>
          </p:cNvCxnSpPr>
          <p:nvPr/>
        </p:nvCxnSpPr>
        <p:spPr>
          <a:xfrm flipV="1">
            <a:off x="4632413" y="3953631"/>
            <a:ext cx="2305757" cy="14976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8" name="Straight Arrow Connector 1027">
            <a:extLst>
              <a:ext uri="{FF2B5EF4-FFF2-40B4-BE49-F238E27FC236}">
                <a16:creationId xmlns:a16="http://schemas.microsoft.com/office/drawing/2014/main" id="{D353447E-6549-15B4-BAA6-0C22A365AC6F}"/>
              </a:ext>
            </a:extLst>
          </p:cNvPr>
          <p:cNvCxnSpPr>
            <a:cxnSpLocks/>
          </p:cNvCxnSpPr>
          <p:nvPr/>
        </p:nvCxnSpPr>
        <p:spPr>
          <a:xfrm flipV="1">
            <a:off x="4617434" y="4351214"/>
            <a:ext cx="2305757" cy="14976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49211D75-BE7D-5F0C-5E1A-987463D588C5}"/>
              </a:ext>
            </a:extLst>
          </p:cNvPr>
          <p:cNvCxnSpPr>
            <a:cxnSpLocks/>
          </p:cNvCxnSpPr>
          <p:nvPr/>
        </p:nvCxnSpPr>
        <p:spPr>
          <a:xfrm flipV="1">
            <a:off x="4617433" y="4715699"/>
            <a:ext cx="2305757" cy="14976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0" name="Oval 1049">
            <a:extLst>
              <a:ext uri="{FF2B5EF4-FFF2-40B4-BE49-F238E27FC236}">
                <a16:creationId xmlns:a16="http://schemas.microsoft.com/office/drawing/2014/main" id="{49CE0F8B-E820-8469-D6D3-A6C3984205B1}"/>
              </a:ext>
            </a:extLst>
          </p:cNvPr>
          <p:cNvSpPr/>
          <p:nvPr/>
        </p:nvSpPr>
        <p:spPr>
          <a:xfrm>
            <a:off x="6536087" y="278163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51" name="Oval 1050">
            <a:extLst>
              <a:ext uri="{FF2B5EF4-FFF2-40B4-BE49-F238E27FC236}">
                <a16:creationId xmlns:a16="http://schemas.microsoft.com/office/drawing/2014/main" id="{4CB377D4-8701-8CB6-5137-B3E22DF01268}"/>
              </a:ext>
            </a:extLst>
          </p:cNvPr>
          <p:cNvSpPr/>
          <p:nvPr/>
        </p:nvSpPr>
        <p:spPr>
          <a:xfrm>
            <a:off x="6536087" y="669041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74F274A0-BD3F-80DB-B9F6-B5153AF42C13}"/>
              </a:ext>
            </a:extLst>
          </p:cNvPr>
          <p:cNvSpPr txBox="1"/>
          <p:nvPr/>
        </p:nvSpPr>
        <p:spPr>
          <a:xfrm>
            <a:off x="6716087" y="182014"/>
            <a:ext cx="2511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Buffer full</a:t>
            </a:r>
            <a:endParaRPr lang="nb-NO" dirty="0"/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ADB66176-CFA4-4C25-6457-B6CF038CEFE4}"/>
              </a:ext>
            </a:extLst>
          </p:cNvPr>
          <p:cNvSpPr txBox="1"/>
          <p:nvPr/>
        </p:nvSpPr>
        <p:spPr>
          <a:xfrm>
            <a:off x="6716086" y="572810"/>
            <a:ext cx="2511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Buffer half full</a:t>
            </a:r>
            <a:endParaRPr lang="nb-NO" dirty="0"/>
          </a:p>
        </p:txBody>
      </p:sp>
      <p:pic>
        <p:nvPicPr>
          <p:cNvPr id="3" name="Graphic 2" descr="Single gear with solid fill">
            <a:extLst>
              <a:ext uri="{FF2B5EF4-FFF2-40B4-BE49-F238E27FC236}">
                <a16:creationId xmlns:a16="http://schemas.microsoft.com/office/drawing/2014/main" id="{06730A9A-3BE1-69C8-5484-C6C88D530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700000">
            <a:off x="7644739" y="3777790"/>
            <a:ext cx="914400" cy="914400"/>
          </a:xfrm>
          <a:prstGeom prst="rect">
            <a:avLst/>
          </a:prstGeom>
        </p:spPr>
      </p:pic>
      <p:pic>
        <p:nvPicPr>
          <p:cNvPr id="11265" name="Picture 1">
            <a:extLst>
              <a:ext uri="{FF2B5EF4-FFF2-40B4-BE49-F238E27FC236}">
                <a16:creationId xmlns:a16="http://schemas.microsoft.com/office/drawing/2014/main" id="{B61B3CFD-3C8F-EC94-E68D-F7707633E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024" y="2907516"/>
            <a:ext cx="2138400" cy="104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">
            <a:extLst>
              <a:ext uri="{FF2B5EF4-FFF2-40B4-BE49-F238E27FC236}">
                <a16:creationId xmlns:a16="http://schemas.microsoft.com/office/drawing/2014/main" id="{92371B74-304F-D32C-AD9F-29119125B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024" y="2868981"/>
            <a:ext cx="2138400" cy="112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881A31-5F26-4CA2-A216-4AA6AFF7E74A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988454" y="3058594"/>
            <a:ext cx="434907" cy="370406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B8199E6-0F5B-C06B-7167-78D9CA40BFBC}"/>
              </a:ext>
            </a:extLst>
          </p:cNvPr>
          <p:cNvCxnSpPr>
            <a:cxnSpLocks/>
          </p:cNvCxnSpPr>
          <p:nvPr/>
        </p:nvCxnSpPr>
        <p:spPr>
          <a:xfrm>
            <a:off x="9298906" y="2766071"/>
            <a:ext cx="907565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991A43-A4EE-E4E7-DF62-4D25A4770CAC}"/>
              </a:ext>
            </a:extLst>
          </p:cNvPr>
          <p:cNvCxnSpPr>
            <a:cxnSpLocks/>
          </p:cNvCxnSpPr>
          <p:nvPr/>
        </p:nvCxnSpPr>
        <p:spPr>
          <a:xfrm>
            <a:off x="9295982" y="3136459"/>
            <a:ext cx="907565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EB24B9-0EB0-10E5-90BC-8643CDF1BC88}"/>
              </a:ext>
            </a:extLst>
          </p:cNvPr>
          <p:cNvCxnSpPr>
            <a:cxnSpLocks/>
          </p:cNvCxnSpPr>
          <p:nvPr/>
        </p:nvCxnSpPr>
        <p:spPr>
          <a:xfrm>
            <a:off x="9295981" y="3500971"/>
            <a:ext cx="907565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A59B8A2-E816-8804-2D73-2C5A6794A988}"/>
              </a:ext>
            </a:extLst>
          </p:cNvPr>
          <p:cNvCxnSpPr>
            <a:cxnSpLocks/>
          </p:cNvCxnSpPr>
          <p:nvPr/>
        </p:nvCxnSpPr>
        <p:spPr>
          <a:xfrm>
            <a:off x="9295981" y="3880797"/>
            <a:ext cx="907565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4C3A4C-7D80-C553-9E2C-8224D70D6BAD}"/>
              </a:ext>
            </a:extLst>
          </p:cNvPr>
          <p:cNvCxnSpPr>
            <a:cxnSpLocks/>
          </p:cNvCxnSpPr>
          <p:nvPr/>
        </p:nvCxnSpPr>
        <p:spPr>
          <a:xfrm>
            <a:off x="9295980" y="4245232"/>
            <a:ext cx="907565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7D82E8EE-F9D3-D1CF-5E24-1C3B6A9F3D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9981360"/>
                  </p:ext>
                </p:extLst>
              </p:nvPr>
            </p:nvGraphicFramePr>
            <p:xfrm>
              <a:off x="10203542" y="2566988"/>
              <a:ext cx="1743293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43293">
                      <a:extLst>
                        <a:ext uri="{9D8B030D-6E8A-4147-A177-3AD203B41FA5}">
                          <a16:colId xmlns:a16="http://schemas.microsoft.com/office/drawing/2014/main" val="4861620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𝟑𝟕𝟏𝟎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</m:t>
                                </m:r>
                              </m:oMath>
                            </m:oMathPara>
                          </a14:m>
                          <a:endParaRPr lang="nb-NO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R="14400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14045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𝟓𝟎𝟕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𝟏𝟗𝟒𝟓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R="14400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85444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𝟒𝟔𝟓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𝟓𝟐𝟏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nb-NO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R="14400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56469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𝟒𝟔𝟏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𝟐𝟎𝟑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nb-NO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R="14400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89339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𝟒𝟔𝟎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</m:oMath>
                            </m:oMathPara>
                          </a14:m>
                          <a:endParaRPr lang="nb-NO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R="14400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16112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7D82E8EE-F9D3-D1CF-5E24-1C3B6A9F3D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9981360"/>
                  </p:ext>
                </p:extLst>
              </p:nvPr>
            </p:nvGraphicFramePr>
            <p:xfrm>
              <a:off x="10203542" y="2566988"/>
              <a:ext cx="1743293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43293">
                      <a:extLst>
                        <a:ext uri="{9D8B030D-6E8A-4147-A177-3AD203B41FA5}">
                          <a16:colId xmlns:a16="http://schemas.microsoft.com/office/drawing/2014/main" val="4861620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 marR="144000">
                        <a:blipFill>
                          <a:blip r:embed="rId7"/>
                          <a:stretch>
                            <a:fillRect l="-348" t="-1639" r="-697" b="-4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14045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 marR="144000">
                        <a:blipFill>
                          <a:blip r:embed="rId7"/>
                          <a:stretch>
                            <a:fillRect l="-348" t="-101639" r="-697" b="-3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85444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 marR="144000">
                        <a:blipFill>
                          <a:blip r:embed="rId7"/>
                          <a:stretch>
                            <a:fillRect l="-348" t="-201639" r="-697" b="-2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56469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 marR="144000">
                        <a:blipFill>
                          <a:blip r:embed="rId7"/>
                          <a:stretch>
                            <a:fillRect l="-348" t="-301639" r="-697" b="-1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89339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 marR="144000">
                        <a:blipFill>
                          <a:blip r:embed="rId7"/>
                          <a:stretch>
                            <a:fillRect l="-348" t="-401639" r="-697" b="-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16112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DAAD9058-6887-EB3E-A1AD-35AE4FFFF52B}"/>
              </a:ext>
            </a:extLst>
          </p:cNvPr>
          <p:cNvSpPr txBox="1"/>
          <p:nvPr/>
        </p:nvSpPr>
        <p:spPr>
          <a:xfrm>
            <a:off x="10224634" y="2197656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RFFT_Output</a:t>
            </a:r>
            <a:endParaRPr lang="nb-NO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0EF83F-AF90-F22E-CF42-D926597B504B}"/>
              </a:ext>
            </a:extLst>
          </p:cNvPr>
          <p:cNvSpPr txBox="1"/>
          <p:nvPr/>
        </p:nvSpPr>
        <p:spPr>
          <a:xfrm>
            <a:off x="3466025" y="104566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ADC_Buffer</a:t>
            </a:r>
            <a:endParaRPr lang="nb-NO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301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>
            <a:extLst>
              <a:ext uri="{FF2B5EF4-FFF2-40B4-BE49-F238E27FC236}">
                <a16:creationId xmlns:a16="http://schemas.microsoft.com/office/drawing/2014/main" id="{A11A454E-858E-127E-D37F-5BD852F47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400" y="2906601"/>
            <a:ext cx="2138400" cy="104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B633842-2EF7-8546-BCF5-917471C3A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563791"/>
              </p:ext>
            </p:extLst>
          </p:nvPr>
        </p:nvGraphicFramePr>
        <p:xfrm>
          <a:off x="3830008" y="462281"/>
          <a:ext cx="795131" cy="593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131">
                  <a:extLst>
                    <a:ext uri="{9D8B030D-6E8A-4147-A177-3AD203B41FA5}">
                      <a16:colId xmlns:a16="http://schemas.microsoft.com/office/drawing/2014/main" val="486162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1023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5738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949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3412126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749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320477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480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3159080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1017</a:t>
                      </a:r>
                      <a:endParaRPr lang="nb-NO" b="1" dirty="0">
                        <a:solidFill>
                          <a:schemeClr val="bg1"/>
                        </a:solidFill>
                      </a:endParaRPr>
                    </a:p>
                  </a:txBody>
                  <a:tcPr marR="14400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055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913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22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708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537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452</a:t>
                      </a:r>
                    </a:p>
                  </a:txBody>
                  <a:tcPr marR="14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07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212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404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 marR="14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544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646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93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280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611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532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1736253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779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41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958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006118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9380E51-7A05-3DF1-43C9-9E8D82563E22}"/>
              </a:ext>
            </a:extLst>
          </p:cNvPr>
          <p:cNvSpPr/>
          <p:nvPr/>
        </p:nvSpPr>
        <p:spPr>
          <a:xfrm>
            <a:off x="2423361" y="3107634"/>
            <a:ext cx="795131" cy="64273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ADC</a:t>
            </a:r>
            <a:endParaRPr lang="nb-NO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785A444-408A-B082-436A-6D49840DDDD5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 flipV="1">
            <a:off x="3218492" y="2128015"/>
            <a:ext cx="618478" cy="13009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5A44606-A1E1-14B2-E306-ABD60D396AA3}"/>
              </a:ext>
            </a:extLst>
          </p:cNvPr>
          <p:cNvSpPr/>
          <p:nvPr/>
        </p:nvSpPr>
        <p:spPr>
          <a:xfrm>
            <a:off x="3836970" y="1948337"/>
            <a:ext cx="795131" cy="3593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2622839-EEB1-18F7-8F6C-DB2799680D87}"/>
              </a:ext>
            </a:extLst>
          </p:cNvPr>
          <p:cNvSpPr/>
          <p:nvPr/>
        </p:nvSpPr>
        <p:spPr>
          <a:xfrm>
            <a:off x="6930464" y="1676399"/>
            <a:ext cx="2372139" cy="3505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RFFT</a:t>
            </a:r>
            <a:endParaRPr lang="nb-NO" sz="40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BCEA439-C476-21DF-3136-7E7E1D8EFB72}"/>
              </a:ext>
            </a:extLst>
          </p:cNvPr>
          <p:cNvCxnSpPr>
            <a:cxnSpLocks/>
          </p:cNvCxnSpPr>
          <p:nvPr/>
        </p:nvCxnSpPr>
        <p:spPr>
          <a:xfrm>
            <a:off x="4625139" y="640410"/>
            <a:ext cx="2305749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F6146A2-653F-8126-6C21-68516F200B15}"/>
              </a:ext>
            </a:extLst>
          </p:cNvPr>
          <p:cNvCxnSpPr>
            <a:cxnSpLocks/>
          </p:cNvCxnSpPr>
          <p:nvPr/>
        </p:nvCxnSpPr>
        <p:spPr>
          <a:xfrm flipV="1">
            <a:off x="4625115" y="2124634"/>
            <a:ext cx="2305757" cy="149760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5416A7A-C694-8FA0-1087-01EAF431296E}"/>
              </a:ext>
            </a:extLst>
          </p:cNvPr>
          <p:cNvCxnSpPr>
            <a:cxnSpLocks/>
          </p:cNvCxnSpPr>
          <p:nvPr/>
        </p:nvCxnSpPr>
        <p:spPr>
          <a:xfrm>
            <a:off x="4625123" y="998217"/>
            <a:ext cx="2305749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0175419-BA5D-3593-E3CE-A524436984BE}"/>
              </a:ext>
            </a:extLst>
          </p:cNvPr>
          <p:cNvCxnSpPr>
            <a:cxnSpLocks/>
          </p:cNvCxnSpPr>
          <p:nvPr/>
        </p:nvCxnSpPr>
        <p:spPr>
          <a:xfrm>
            <a:off x="4625115" y="1356024"/>
            <a:ext cx="2305749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8D323AA-4604-A8B2-16CC-529B08A49882}"/>
              </a:ext>
            </a:extLst>
          </p:cNvPr>
          <p:cNvCxnSpPr>
            <a:cxnSpLocks/>
          </p:cNvCxnSpPr>
          <p:nvPr/>
        </p:nvCxnSpPr>
        <p:spPr>
          <a:xfrm>
            <a:off x="4625099" y="1740329"/>
            <a:ext cx="2305749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F4BE6D6-3F4A-8B55-E368-7414009E73BB}"/>
              </a:ext>
            </a:extLst>
          </p:cNvPr>
          <p:cNvCxnSpPr>
            <a:cxnSpLocks/>
          </p:cNvCxnSpPr>
          <p:nvPr/>
        </p:nvCxnSpPr>
        <p:spPr>
          <a:xfrm>
            <a:off x="4625075" y="2093870"/>
            <a:ext cx="2305749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136A65D-CFD0-02BE-B3B1-A58C8F186D52}"/>
              </a:ext>
            </a:extLst>
          </p:cNvPr>
          <p:cNvCxnSpPr>
            <a:cxnSpLocks/>
          </p:cNvCxnSpPr>
          <p:nvPr/>
        </p:nvCxnSpPr>
        <p:spPr>
          <a:xfrm>
            <a:off x="4625075" y="2484666"/>
            <a:ext cx="2305749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C25EBB5-E043-75F7-D0C8-66C8720C3A7C}"/>
              </a:ext>
            </a:extLst>
          </p:cNvPr>
          <p:cNvCxnSpPr>
            <a:cxnSpLocks/>
          </p:cNvCxnSpPr>
          <p:nvPr/>
        </p:nvCxnSpPr>
        <p:spPr>
          <a:xfrm>
            <a:off x="4617441" y="2868981"/>
            <a:ext cx="2305749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DA07563-AB1F-0DC6-56EF-95C8F0546939}"/>
              </a:ext>
            </a:extLst>
          </p:cNvPr>
          <p:cNvCxnSpPr>
            <a:cxnSpLocks/>
          </p:cNvCxnSpPr>
          <p:nvPr/>
        </p:nvCxnSpPr>
        <p:spPr>
          <a:xfrm>
            <a:off x="4625027" y="3246658"/>
            <a:ext cx="2305749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09ACAC0-002F-5C26-A326-84301F45D812}"/>
              </a:ext>
            </a:extLst>
          </p:cNvPr>
          <p:cNvCxnSpPr>
            <a:cxnSpLocks/>
          </p:cNvCxnSpPr>
          <p:nvPr/>
        </p:nvCxnSpPr>
        <p:spPr>
          <a:xfrm flipV="1">
            <a:off x="4632725" y="2489129"/>
            <a:ext cx="2305757" cy="149760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4947627-707A-1F15-F881-041E173A4DF0}"/>
              </a:ext>
            </a:extLst>
          </p:cNvPr>
          <p:cNvCxnSpPr>
            <a:cxnSpLocks/>
          </p:cNvCxnSpPr>
          <p:nvPr/>
        </p:nvCxnSpPr>
        <p:spPr>
          <a:xfrm flipV="1">
            <a:off x="4617449" y="2846980"/>
            <a:ext cx="2305757" cy="149760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456ABB7-7DD1-9382-BB67-532BD415B0EB}"/>
              </a:ext>
            </a:extLst>
          </p:cNvPr>
          <p:cNvCxnSpPr>
            <a:cxnSpLocks/>
          </p:cNvCxnSpPr>
          <p:nvPr/>
        </p:nvCxnSpPr>
        <p:spPr>
          <a:xfrm flipV="1">
            <a:off x="4624931" y="3211475"/>
            <a:ext cx="2305757" cy="149760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B65A0271-BAC7-FC52-F1FA-89C3B54F69D6}"/>
              </a:ext>
            </a:extLst>
          </p:cNvPr>
          <p:cNvCxnSpPr>
            <a:cxnSpLocks/>
          </p:cNvCxnSpPr>
          <p:nvPr/>
        </p:nvCxnSpPr>
        <p:spPr>
          <a:xfrm flipV="1">
            <a:off x="4617436" y="3575960"/>
            <a:ext cx="2305757" cy="149760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6E01D627-89F2-B664-34E2-7CE13E38E939}"/>
              </a:ext>
            </a:extLst>
          </p:cNvPr>
          <p:cNvCxnSpPr>
            <a:cxnSpLocks/>
          </p:cNvCxnSpPr>
          <p:nvPr/>
        </p:nvCxnSpPr>
        <p:spPr>
          <a:xfrm flipV="1">
            <a:off x="4632413" y="3953631"/>
            <a:ext cx="2305757" cy="149760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8" name="Straight Arrow Connector 1027">
            <a:extLst>
              <a:ext uri="{FF2B5EF4-FFF2-40B4-BE49-F238E27FC236}">
                <a16:creationId xmlns:a16="http://schemas.microsoft.com/office/drawing/2014/main" id="{D353447E-6549-15B4-BAA6-0C22A365AC6F}"/>
              </a:ext>
            </a:extLst>
          </p:cNvPr>
          <p:cNvCxnSpPr>
            <a:cxnSpLocks/>
          </p:cNvCxnSpPr>
          <p:nvPr/>
        </p:nvCxnSpPr>
        <p:spPr>
          <a:xfrm flipV="1">
            <a:off x="4617434" y="4351214"/>
            <a:ext cx="2305757" cy="149760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49211D75-BE7D-5F0C-5E1A-987463D588C5}"/>
              </a:ext>
            </a:extLst>
          </p:cNvPr>
          <p:cNvCxnSpPr>
            <a:cxnSpLocks/>
          </p:cNvCxnSpPr>
          <p:nvPr/>
        </p:nvCxnSpPr>
        <p:spPr>
          <a:xfrm flipV="1">
            <a:off x="4617433" y="4715699"/>
            <a:ext cx="2305757" cy="149760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75235C95-905E-0D53-1A24-1778165A5AA4}"/>
              </a:ext>
            </a:extLst>
          </p:cNvPr>
          <p:cNvCxnSpPr>
            <a:cxnSpLocks/>
          </p:cNvCxnSpPr>
          <p:nvPr/>
        </p:nvCxnSpPr>
        <p:spPr>
          <a:xfrm>
            <a:off x="9298906" y="2766071"/>
            <a:ext cx="907565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1" name="Straight Arrow Connector 1040">
            <a:extLst>
              <a:ext uri="{FF2B5EF4-FFF2-40B4-BE49-F238E27FC236}">
                <a16:creationId xmlns:a16="http://schemas.microsoft.com/office/drawing/2014/main" id="{16E1628C-EA44-200C-5B11-1A931B41544A}"/>
              </a:ext>
            </a:extLst>
          </p:cNvPr>
          <p:cNvCxnSpPr>
            <a:cxnSpLocks/>
          </p:cNvCxnSpPr>
          <p:nvPr/>
        </p:nvCxnSpPr>
        <p:spPr>
          <a:xfrm>
            <a:off x="9295982" y="3136459"/>
            <a:ext cx="907565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2" name="Straight Arrow Connector 1041">
            <a:extLst>
              <a:ext uri="{FF2B5EF4-FFF2-40B4-BE49-F238E27FC236}">
                <a16:creationId xmlns:a16="http://schemas.microsoft.com/office/drawing/2014/main" id="{FC554FB5-2EC6-2529-784C-F8C8AD0843C0}"/>
              </a:ext>
            </a:extLst>
          </p:cNvPr>
          <p:cNvCxnSpPr>
            <a:cxnSpLocks/>
          </p:cNvCxnSpPr>
          <p:nvPr/>
        </p:nvCxnSpPr>
        <p:spPr>
          <a:xfrm>
            <a:off x="9295981" y="3500971"/>
            <a:ext cx="907565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96C37F0D-3D76-C918-E8DD-2C81054C5135}"/>
              </a:ext>
            </a:extLst>
          </p:cNvPr>
          <p:cNvCxnSpPr>
            <a:cxnSpLocks/>
          </p:cNvCxnSpPr>
          <p:nvPr/>
        </p:nvCxnSpPr>
        <p:spPr>
          <a:xfrm>
            <a:off x="9295981" y="3880797"/>
            <a:ext cx="907565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4" name="Straight Arrow Connector 1043">
            <a:extLst>
              <a:ext uri="{FF2B5EF4-FFF2-40B4-BE49-F238E27FC236}">
                <a16:creationId xmlns:a16="http://schemas.microsoft.com/office/drawing/2014/main" id="{DD25E9E9-8047-5632-99AE-19711DA131D9}"/>
              </a:ext>
            </a:extLst>
          </p:cNvPr>
          <p:cNvCxnSpPr>
            <a:cxnSpLocks/>
          </p:cNvCxnSpPr>
          <p:nvPr/>
        </p:nvCxnSpPr>
        <p:spPr>
          <a:xfrm>
            <a:off x="9295980" y="4245232"/>
            <a:ext cx="907565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0" name="Oval 1049">
            <a:extLst>
              <a:ext uri="{FF2B5EF4-FFF2-40B4-BE49-F238E27FC236}">
                <a16:creationId xmlns:a16="http://schemas.microsoft.com/office/drawing/2014/main" id="{49CE0F8B-E820-8469-D6D3-A6C3984205B1}"/>
              </a:ext>
            </a:extLst>
          </p:cNvPr>
          <p:cNvSpPr/>
          <p:nvPr/>
        </p:nvSpPr>
        <p:spPr>
          <a:xfrm>
            <a:off x="6536087" y="278163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51" name="Oval 1050">
            <a:extLst>
              <a:ext uri="{FF2B5EF4-FFF2-40B4-BE49-F238E27FC236}">
                <a16:creationId xmlns:a16="http://schemas.microsoft.com/office/drawing/2014/main" id="{4CB377D4-8701-8CB6-5137-B3E22DF01268}"/>
              </a:ext>
            </a:extLst>
          </p:cNvPr>
          <p:cNvSpPr/>
          <p:nvPr/>
        </p:nvSpPr>
        <p:spPr>
          <a:xfrm>
            <a:off x="6536087" y="669041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74F274A0-BD3F-80DB-B9F6-B5153AF42C13}"/>
              </a:ext>
            </a:extLst>
          </p:cNvPr>
          <p:cNvSpPr txBox="1"/>
          <p:nvPr/>
        </p:nvSpPr>
        <p:spPr>
          <a:xfrm>
            <a:off x="6716087" y="182014"/>
            <a:ext cx="2511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Buffer full</a:t>
            </a:r>
            <a:endParaRPr lang="nb-NO" dirty="0"/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ADB66176-CFA4-4C25-6457-B6CF038CEFE4}"/>
              </a:ext>
            </a:extLst>
          </p:cNvPr>
          <p:cNvSpPr txBox="1"/>
          <p:nvPr/>
        </p:nvSpPr>
        <p:spPr>
          <a:xfrm>
            <a:off x="6716086" y="572810"/>
            <a:ext cx="2511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Buffer half full</a:t>
            </a:r>
            <a:endParaRPr lang="nb-NO" dirty="0"/>
          </a:p>
        </p:txBody>
      </p:sp>
      <p:pic>
        <p:nvPicPr>
          <p:cNvPr id="11265" name="Picture 1">
            <a:extLst>
              <a:ext uri="{FF2B5EF4-FFF2-40B4-BE49-F238E27FC236}">
                <a16:creationId xmlns:a16="http://schemas.microsoft.com/office/drawing/2014/main" id="{B61B3CFD-3C8F-EC94-E68D-F7707633E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024" y="2907516"/>
            <a:ext cx="2138400" cy="104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">
            <a:extLst>
              <a:ext uri="{FF2B5EF4-FFF2-40B4-BE49-F238E27FC236}">
                <a16:creationId xmlns:a16="http://schemas.microsoft.com/office/drawing/2014/main" id="{92371B74-304F-D32C-AD9F-29119125B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024" y="2868981"/>
            <a:ext cx="2138400" cy="112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365E6A7B-0C04-C85F-89BF-A8B3C666F3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5016016"/>
                  </p:ext>
                </p:extLst>
              </p:nvPr>
            </p:nvGraphicFramePr>
            <p:xfrm>
              <a:off x="10203542" y="2566988"/>
              <a:ext cx="1743293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43293">
                      <a:extLst>
                        <a:ext uri="{9D8B030D-6E8A-4147-A177-3AD203B41FA5}">
                          <a16:colId xmlns:a16="http://schemas.microsoft.com/office/drawing/2014/main" val="4861620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𝟐𝟖𝟗𝟗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</m:t>
                                </m:r>
                              </m:oMath>
                            </m:oMathPara>
                          </a14:m>
                          <a:endParaRPr lang="nb-NO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R="144000"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14045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𝟏𝟑𝟕𝟐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𝟏𝟎𝟖𝟏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en-GB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R="144000"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85444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𝟒𝟔𝟓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𝟐𝟗𝟎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nb-NO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R="144000"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56469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𝟑𝟕𝟎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𝟏𝟏𝟑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nb-NO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R="144000"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89339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𝟑𝟓𝟏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</m:oMath>
                            </m:oMathPara>
                          </a14:m>
                          <a:endParaRPr lang="nb-NO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R="144000"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16112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365E6A7B-0C04-C85F-89BF-A8B3C666F3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5016016"/>
                  </p:ext>
                </p:extLst>
              </p:nvPr>
            </p:nvGraphicFramePr>
            <p:xfrm>
              <a:off x="10203542" y="2566988"/>
              <a:ext cx="1743293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43293">
                      <a:extLst>
                        <a:ext uri="{9D8B030D-6E8A-4147-A177-3AD203B41FA5}">
                          <a16:colId xmlns:a16="http://schemas.microsoft.com/office/drawing/2014/main" val="4861620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 marR="144000">
                        <a:blipFill>
                          <a:blip r:embed="rId6"/>
                          <a:stretch>
                            <a:fillRect l="-348" t="-1639" r="-697" b="-4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14045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 marR="144000">
                        <a:blipFill>
                          <a:blip r:embed="rId6"/>
                          <a:stretch>
                            <a:fillRect l="-348" t="-101639" r="-697" b="-3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85444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 marR="144000">
                        <a:blipFill>
                          <a:blip r:embed="rId6"/>
                          <a:stretch>
                            <a:fillRect l="-348" t="-201639" r="-697" b="-2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56469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 marR="144000">
                        <a:blipFill>
                          <a:blip r:embed="rId6"/>
                          <a:stretch>
                            <a:fillRect l="-348" t="-301639" r="-697" b="-1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89339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 marR="144000">
                        <a:blipFill>
                          <a:blip r:embed="rId6"/>
                          <a:stretch>
                            <a:fillRect l="-348" t="-401639" r="-697" b="-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161128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049" name="Picture 1">
            <a:extLst>
              <a:ext uri="{FF2B5EF4-FFF2-40B4-BE49-F238E27FC236}">
                <a16:creationId xmlns:a16="http://schemas.microsoft.com/office/drawing/2014/main" id="{C21344D2-A044-38F1-C8ED-1B04351DC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682" y="2852472"/>
            <a:ext cx="2138400" cy="112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881A31-5F26-4CA2-A216-4AA6AFF7E74A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988454" y="2967349"/>
            <a:ext cx="434907" cy="461651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3B8D5DC-26AF-9CE9-84F4-3A61B511CEC6}"/>
              </a:ext>
            </a:extLst>
          </p:cNvPr>
          <p:cNvSpPr txBox="1"/>
          <p:nvPr/>
        </p:nvSpPr>
        <p:spPr>
          <a:xfrm>
            <a:off x="10224634" y="2197656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RFFT_Output</a:t>
            </a:r>
            <a:endParaRPr lang="nb-NO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D32B77-04CE-A0A1-F342-CE13FDF051CE}"/>
              </a:ext>
            </a:extLst>
          </p:cNvPr>
          <p:cNvSpPr txBox="1"/>
          <p:nvPr/>
        </p:nvSpPr>
        <p:spPr>
          <a:xfrm>
            <a:off x="3466025" y="104566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ADC_Buffer</a:t>
            </a:r>
            <a:endParaRPr lang="nb-NO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Graphic 12" descr="Single gear with solid fill">
            <a:extLst>
              <a:ext uri="{FF2B5EF4-FFF2-40B4-BE49-F238E27FC236}">
                <a16:creationId xmlns:a16="http://schemas.microsoft.com/office/drawing/2014/main" id="{CDC7B66C-A745-7413-308D-8C4AE73E4B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3600000">
            <a:off x="7644739" y="377779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960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>
            <a:extLst>
              <a:ext uri="{FF2B5EF4-FFF2-40B4-BE49-F238E27FC236}">
                <a16:creationId xmlns:a16="http://schemas.microsoft.com/office/drawing/2014/main" id="{A11A454E-858E-127E-D37F-5BD852F47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400" y="2906601"/>
            <a:ext cx="2138400" cy="104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B633842-2EF7-8546-BCF5-917471C3A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951862"/>
              </p:ext>
            </p:extLst>
          </p:nvPr>
        </p:nvGraphicFramePr>
        <p:xfrm>
          <a:off x="3830008" y="462281"/>
          <a:ext cx="795131" cy="593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131">
                  <a:extLst>
                    <a:ext uri="{9D8B030D-6E8A-4147-A177-3AD203B41FA5}">
                      <a16:colId xmlns:a16="http://schemas.microsoft.com/office/drawing/2014/main" val="486162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1023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5738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949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3412126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749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320477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991</a:t>
                      </a:r>
                      <a:endParaRPr lang="nb-NO" b="1" dirty="0">
                        <a:solidFill>
                          <a:schemeClr val="bg1"/>
                        </a:solidFill>
                      </a:endParaRPr>
                    </a:p>
                  </a:txBody>
                  <a:tcPr marR="14400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080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1017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055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913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22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708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537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452</a:t>
                      </a:r>
                    </a:p>
                  </a:txBody>
                  <a:tcPr marR="14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07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212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404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 marR="14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544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646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93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280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611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532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1736253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779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41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958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006118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9380E51-7A05-3DF1-43C9-9E8D82563E22}"/>
              </a:ext>
            </a:extLst>
          </p:cNvPr>
          <p:cNvSpPr/>
          <p:nvPr/>
        </p:nvSpPr>
        <p:spPr>
          <a:xfrm>
            <a:off x="2423361" y="3107634"/>
            <a:ext cx="795131" cy="64273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ADC</a:t>
            </a:r>
            <a:endParaRPr lang="nb-NO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785A444-408A-B082-436A-6D49840DDDD5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 flipV="1">
            <a:off x="3218492" y="1756959"/>
            <a:ext cx="618478" cy="16720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5A44606-A1E1-14B2-E306-ABD60D396AA3}"/>
              </a:ext>
            </a:extLst>
          </p:cNvPr>
          <p:cNvSpPr/>
          <p:nvPr/>
        </p:nvSpPr>
        <p:spPr>
          <a:xfrm>
            <a:off x="3836970" y="1577281"/>
            <a:ext cx="795131" cy="3593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2622839-EEB1-18F7-8F6C-DB2799680D87}"/>
              </a:ext>
            </a:extLst>
          </p:cNvPr>
          <p:cNvSpPr/>
          <p:nvPr/>
        </p:nvSpPr>
        <p:spPr>
          <a:xfrm>
            <a:off x="6930464" y="1676399"/>
            <a:ext cx="2372139" cy="3505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RFFT</a:t>
            </a:r>
            <a:endParaRPr lang="nb-NO" sz="40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BCEA439-C476-21DF-3136-7E7E1D8EFB72}"/>
              </a:ext>
            </a:extLst>
          </p:cNvPr>
          <p:cNvCxnSpPr>
            <a:cxnSpLocks/>
          </p:cNvCxnSpPr>
          <p:nvPr/>
        </p:nvCxnSpPr>
        <p:spPr>
          <a:xfrm>
            <a:off x="4625139" y="640410"/>
            <a:ext cx="2305749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F6146A2-653F-8126-6C21-68516F200B15}"/>
              </a:ext>
            </a:extLst>
          </p:cNvPr>
          <p:cNvCxnSpPr>
            <a:cxnSpLocks/>
          </p:cNvCxnSpPr>
          <p:nvPr/>
        </p:nvCxnSpPr>
        <p:spPr>
          <a:xfrm flipV="1">
            <a:off x="4625115" y="2124634"/>
            <a:ext cx="2305757" cy="149760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5416A7A-C694-8FA0-1087-01EAF431296E}"/>
              </a:ext>
            </a:extLst>
          </p:cNvPr>
          <p:cNvCxnSpPr>
            <a:cxnSpLocks/>
          </p:cNvCxnSpPr>
          <p:nvPr/>
        </p:nvCxnSpPr>
        <p:spPr>
          <a:xfrm>
            <a:off x="4625123" y="998217"/>
            <a:ext cx="2305749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0175419-BA5D-3593-E3CE-A524436984BE}"/>
              </a:ext>
            </a:extLst>
          </p:cNvPr>
          <p:cNvCxnSpPr>
            <a:cxnSpLocks/>
          </p:cNvCxnSpPr>
          <p:nvPr/>
        </p:nvCxnSpPr>
        <p:spPr>
          <a:xfrm>
            <a:off x="4625115" y="1356024"/>
            <a:ext cx="2305749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8D323AA-4604-A8B2-16CC-529B08A49882}"/>
              </a:ext>
            </a:extLst>
          </p:cNvPr>
          <p:cNvCxnSpPr>
            <a:cxnSpLocks/>
          </p:cNvCxnSpPr>
          <p:nvPr/>
        </p:nvCxnSpPr>
        <p:spPr>
          <a:xfrm>
            <a:off x="4625099" y="1740329"/>
            <a:ext cx="2305749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F4BE6D6-3F4A-8B55-E368-7414009E73BB}"/>
              </a:ext>
            </a:extLst>
          </p:cNvPr>
          <p:cNvCxnSpPr>
            <a:cxnSpLocks/>
          </p:cNvCxnSpPr>
          <p:nvPr/>
        </p:nvCxnSpPr>
        <p:spPr>
          <a:xfrm>
            <a:off x="4625075" y="2093870"/>
            <a:ext cx="2305749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136A65D-CFD0-02BE-B3B1-A58C8F186D52}"/>
              </a:ext>
            </a:extLst>
          </p:cNvPr>
          <p:cNvCxnSpPr>
            <a:cxnSpLocks/>
          </p:cNvCxnSpPr>
          <p:nvPr/>
        </p:nvCxnSpPr>
        <p:spPr>
          <a:xfrm>
            <a:off x="4625075" y="2484666"/>
            <a:ext cx="2305749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C25EBB5-E043-75F7-D0C8-66C8720C3A7C}"/>
              </a:ext>
            </a:extLst>
          </p:cNvPr>
          <p:cNvCxnSpPr>
            <a:cxnSpLocks/>
          </p:cNvCxnSpPr>
          <p:nvPr/>
        </p:nvCxnSpPr>
        <p:spPr>
          <a:xfrm>
            <a:off x="4617441" y="2868981"/>
            <a:ext cx="2305749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DA07563-AB1F-0DC6-56EF-95C8F0546939}"/>
              </a:ext>
            </a:extLst>
          </p:cNvPr>
          <p:cNvCxnSpPr>
            <a:cxnSpLocks/>
          </p:cNvCxnSpPr>
          <p:nvPr/>
        </p:nvCxnSpPr>
        <p:spPr>
          <a:xfrm>
            <a:off x="4625027" y="3246658"/>
            <a:ext cx="2305749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09ACAC0-002F-5C26-A326-84301F45D812}"/>
              </a:ext>
            </a:extLst>
          </p:cNvPr>
          <p:cNvCxnSpPr>
            <a:cxnSpLocks/>
          </p:cNvCxnSpPr>
          <p:nvPr/>
        </p:nvCxnSpPr>
        <p:spPr>
          <a:xfrm flipV="1">
            <a:off x="4632725" y="2489129"/>
            <a:ext cx="2305757" cy="149760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4947627-707A-1F15-F881-041E173A4DF0}"/>
              </a:ext>
            </a:extLst>
          </p:cNvPr>
          <p:cNvCxnSpPr>
            <a:cxnSpLocks/>
          </p:cNvCxnSpPr>
          <p:nvPr/>
        </p:nvCxnSpPr>
        <p:spPr>
          <a:xfrm flipV="1">
            <a:off x="4617449" y="2846980"/>
            <a:ext cx="2305757" cy="149760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456ABB7-7DD1-9382-BB67-532BD415B0EB}"/>
              </a:ext>
            </a:extLst>
          </p:cNvPr>
          <p:cNvCxnSpPr>
            <a:cxnSpLocks/>
          </p:cNvCxnSpPr>
          <p:nvPr/>
        </p:nvCxnSpPr>
        <p:spPr>
          <a:xfrm flipV="1">
            <a:off x="4624931" y="3211475"/>
            <a:ext cx="2305757" cy="149760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B65A0271-BAC7-FC52-F1FA-89C3B54F69D6}"/>
              </a:ext>
            </a:extLst>
          </p:cNvPr>
          <p:cNvCxnSpPr>
            <a:cxnSpLocks/>
          </p:cNvCxnSpPr>
          <p:nvPr/>
        </p:nvCxnSpPr>
        <p:spPr>
          <a:xfrm flipV="1">
            <a:off x="4617436" y="3575960"/>
            <a:ext cx="2305757" cy="149760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6E01D627-89F2-B664-34E2-7CE13E38E939}"/>
              </a:ext>
            </a:extLst>
          </p:cNvPr>
          <p:cNvCxnSpPr>
            <a:cxnSpLocks/>
          </p:cNvCxnSpPr>
          <p:nvPr/>
        </p:nvCxnSpPr>
        <p:spPr>
          <a:xfrm flipV="1">
            <a:off x="4632413" y="3953631"/>
            <a:ext cx="2305757" cy="149760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8" name="Straight Arrow Connector 1027">
            <a:extLst>
              <a:ext uri="{FF2B5EF4-FFF2-40B4-BE49-F238E27FC236}">
                <a16:creationId xmlns:a16="http://schemas.microsoft.com/office/drawing/2014/main" id="{D353447E-6549-15B4-BAA6-0C22A365AC6F}"/>
              </a:ext>
            </a:extLst>
          </p:cNvPr>
          <p:cNvCxnSpPr>
            <a:cxnSpLocks/>
          </p:cNvCxnSpPr>
          <p:nvPr/>
        </p:nvCxnSpPr>
        <p:spPr>
          <a:xfrm flipV="1">
            <a:off x="4617434" y="4351214"/>
            <a:ext cx="2305757" cy="149760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49211D75-BE7D-5F0C-5E1A-987463D588C5}"/>
              </a:ext>
            </a:extLst>
          </p:cNvPr>
          <p:cNvCxnSpPr>
            <a:cxnSpLocks/>
          </p:cNvCxnSpPr>
          <p:nvPr/>
        </p:nvCxnSpPr>
        <p:spPr>
          <a:xfrm flipV="1">
            <a:off x="4617433" y="4715699"/>
            <a:ext cx="2305757" cy="149760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75235C95-905E-0D53-1A24-1778165A5AA4}"/>
              </a:ext>
            </a:extLst>
          </p:cNvPr>
          <p:cNvCxnSpPr>
            <a:cxnSpLocks/>
          </p:cNvCxnSpPr>
          <p:nvPr/>
        </p:nvCxnSpPr>
        <p:spPr>
          <a:xfrm>
            <a:off x="9298906" y="2766071"/>
            <a:ext cx="907565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1" name="Straight Arrow Connector 1040">
            <a:extLst>
              <a:ext uri="{FF2B5EF4-FFF2-40B4-BE49-F238E27FC236}">
                <a16:creationId xmlns:a16="http://schemas.microsoft.com/office/drawing/2014/main" id="{16E1628C-EA44-200C-5B11-1A931B41544A}"/>
              </a:ext>
            </a:extLst>
          </p:cNvPr>
          <p:cNvCxnSpPr>
            <a:cxnSpLocks/>
          </p:cNvCxnSpPr>
          <p:nvPr/>
        </p:nvCxnSpPr>
        <p:spPr>
          <a:xfrm>
            <a:off x="9295982" y="3136459"/>
            <a:ext cx="907565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2" name="Straight Arrow Connector 1041">
            <a:extLst>
              <a:ext uri="{FF2B5EF4-FFF2-40B4-BE49-F238E27FC236}">
                <a16:creationId xmlns:a16="http://schemas.microsoft.com/office/drawing/2014/main" id="{FC554FB5-2EC6-2529-784C-F8C8AD0843C0}"/>
              </a:ext>
            </a:extLst>
          </p:cNvPr>
          <p:cNvCxnSpPr>
            <a:cxnSpLocks/>
          </p:cNvCxnSpPr>
          <p:nvPr/>
        </p:nvCxnSpPr>
        <p:spPr>
          <a:xfrm>
            <a:off x="9295981" y="3500971"/>
            <a:ext cx="907565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96C37F0D-3D76-C918-E8DD-2C81054C5135}"/>
              </a:ext>
            </a:extLst>
          </p:cNvPr>
          <p:cNvCxnSpPr>
            <a:cxnSpLocks/>
          </p:cNvCxnSpPr>
          <p:nvPr/>
        </p:nvCxnSpPr>
        <p:spPr>
          <a:xfrm>
            <a:off x="9295981" y="3880797"/>
            <a:ext cx="907565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4" name="Straight Arrow Connector 1043">
            <a:extLst>
              <a:ext uri="{FF2B5EF4-FFF2-40B4-BE49-F238E27FC236}">
                <a16:creationId xmlns:a16="http://schemas.microsoft.com/office/drawing/2014/main" id="{DD25E9E9-8047-5632-99AE-19711DA131D9}"/>
              </a:ext>
            </a:extLst>
          </p:cNvPr>
          <p:cNvCxnSpPr>
            <a:cxnSpLocks/>
          </p:cNvCxnSpPr>
          <p:nvPr/>
        </p:nvCxnSpPr>
        <p:spPr>
          <a:xfrm>
            <a:off x="9295980" y="4245232"/>
            <a:ext cx="907565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0" name="Oval 1049">
            <a:extLst>
              <a:ext uri="{FF2B5EF4-FFF2-40B4-BE49-F238E27FC236}">
                <a16:creationId xmlns:a16="http://schemas.microsoft.com/office/drawing/2014/main" id="{49CE0F8B-E820-8469-D6D3-A6C3984205B1}"/>
              </a:ext>
            </a:extLst>
          </p:cNvPr>
          <p:cNvSpPr/>
          <p:nvPr/>
        </p:nvSpPr>
        <p:spPr>
          <a:xfrm>
            <a:off x="6536087" y="278163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51" name="Oval 1050">
            <a:extLst>
              <a:ext uri="{FF2B5EF4-FFF2-40B4-BE49-F238E27FC236}">
                <a16:creationId xmlns:a16="http://schemas.microsoft.com/office/drawing/2014/main" id="{4CB377D4-8701-8CB6-5137-B3E22DF01268}"/>
              </a:ext>
            </a:extLst>
          </p:cNvPr>
          <p:cNvSpPr/>
          <p:nvPr/>
        </p:nvSpPr>
        <p:spPr>
          <a:xfrm>
            <a:off x="6536087" y="669041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74F274A0-BD3F-80DB-B9F6-B5153AF42C13}"/>
              </a:ext>
            </a:extLst>
          </p:cNvPr>
          <p:cNvSpPr txBox="1"/>
          <p:nvPr/>
        </p:nvSpPr>
        <p:spPr>
          <a:xfrm>
            <a:off x="6716087" y="182014"/>
            <a:ext cx="2511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Buffer full</a:t>
            </a:r>
            <a:endParaRPr lang="nb-NO" dirty="0"/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ADB66176-CFA4-4C25-6457-B6CF038CEFE4}"/>
              </a:ext>
            </a:extLst>
          </p:cNvPr>
          <p:cNvSpPr txBox="1"/>
          <p:nvPr/>
        </p:nvSpPr>
        <p:spPr>
          <a:xfrm>
            <a:off x="6716086" y="572810"/>
            <a:ext cx="2511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Buffer half full</a:t>
            </a:r>
            <a:endParaRPr lang="nb-NO" dirty="0"/>
          </a:p>
        </p:txBody>
      </p:sp>
      <p:pic>
        <p:nvPicPr>
          <p:cNvPr id="11265" name="Picture 1">
            <a:extLst>
              <a:ext uri="{FF2B5EF4-FFF2-40B4-BE49-F238E27FC236}">
                <a16:creationId xmlns:a16="http://schemas.microsoft.com/office/drawing/2014/main" id="{B61B3CFD-3C8F-EC94-E68D-F7707633E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024" y="2907516"/>
            <a:ext cx="2138400" cy="104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">
            <a:extLst>
              <a:ext uri="{FF2B5EF4-FFF2-40B4-BE49-F238E27FC236}">
                <a16:creationId xmlns:a16="http://schemas.microsoft.com/office/drawing/2014/main" id="{92371B74-304F-D32C-AD9F-29119125B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024" y="2868981"/>
            <a:ext cx="2138400" cy="112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Picture 1">
            <a:extLst>
              <a:ext uri="{FF2B5EF4-FFF2-40B4-BE49-F238E27FC236}">
                <a16:creationId xmlns:a16="http://schemas.microsoft.com/office/drawing/2014/main" id="{52390A4D-87D7-F5A2-AB68-6C3DF82D0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024" y="2863733"/>
            <a:ext cx="2138400" cy="112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881A31-5F26-4CA2-A216-4AA6AFF7E74A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988454" y="2967349"/>
            <a:ext cx="434907" cy="461651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3ED99FB-2E58-70A7-3723-3EDEF429FA71}"/>
              </a:ext>
            </a:extLst>
          </p:cNvPr>
          <p:cNvSpPr txBox="1"/>
          <p:nvPr/>
        </p:nvSpPr>
        <p:spPr>
          <a:xfrm>
            <a:off x="3466025" y="104566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ADC_Buffer</a:t>
            </a:r>
            <a:endParaRPr lang="nb-NO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7C6E6DA9-B4F8-8F37-3D49-1F9130BC46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4863187"/>
                  </p:ext>
                </p:extLst>
              </p:nvPr>
            </p:nvGraphicFramePr>
            <p:xfrm>
              <a:off x="10203542" y="2566988"/>
              <a:ext cx="1743293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43293">
                      <a:extLst>
                        <a:ext uri="{9D8B030D-6E8A-4147-A177-3AD203B41FA5}">
                          <a16:colId xmlns:a16="http://schemas.microsoft.com/office/drawing/2014/main" val="4861620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𝟐𝟖𝟗𝟗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</m:t>
                                </m:r>
                              </m:oMath>
                            </m:oMathPara>
                          </a14:m>
                          <a:endParaRPr lang="nb-NO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R="14400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14045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𝟏𝟑𝟕𝟐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𝟏𝟎𝟖𝟏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R="14400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85444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𝟒𝟔𝟓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𝟐𝟗𝟎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nb-NO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R="14400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56469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𝟑𝟕𝟎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𝟏𝟏𝟑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nb-NO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R="14400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89339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𝟑𝟓𝟏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</m:oMath>
                            </m:oMathPara>
                          </a14:m>
                          <a:endParaRPr lang="nb-NO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R="14400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16112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7C6E6DA9-B4F8-8F37-3D49-1F9130BC46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4863187"/>
                  </p:ext>
                </p:extLst>
              </p:nvPr>
            </p:nvGraphicFramePr>
            <p:xfrm>
              <a:off x="10203542" y="2566988"/>
              <a:ext cx="1743293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43293">
                      <a:extLst>
                        <a:ext uri="{9D8B030D-6E8A-4147-A177-3AD203B41FA5}">
                          <a16:colId xmlns:a16="http://schemas.microsoft.com/office/drawing/2014/main" val="4861620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 marR="144000">
                        <a:blipFill>
                          <a:blip r:embed="rId7"/>
                          <a:stretch>
                            <a:fillRect l="-348" t="-1639" r="-697" b="-4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14045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 marR="144000">
                        <a:blipFill>
                          <a:blip r:embed="rId7"/>
                          <a:stretch>
                            <a:fillRect l="-348" t="-101639" r="-697" b="-3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85444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 marR="144000">
                        <a:blipFill>
                          <a:blip r:embed="rId7"/>
                          <a:stretch>
                            <a:fillRect l="-348" t="-201639" r="-697" b="-2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56469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 marR="144000">
                        <a:blipFill>
                          <a:blip r:embed="rId7"/>
                          <a:stretch>
                            <a:fillRect l="-348" t="-301639" r="-697" b="-1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89339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 marR="144000">
                        <a:blipFill>
                          <a:blip r:embed="rId7"/>
                          <a:stretch>
                            <a:fillRect l="-348" t="-401639" r="-697" b="-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16112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72DA30B-CB44-B88A-290E-A9F75B628D1F}"/>
              </a:ext>
            </a:extLst>
          </p:cNvPr>
          <p:cNvSpPr txBox="1"/>
          <p:nvPr/>
        </p:nvSpPr>
        <p:spPr>
          <a:xfrm>
            <a:off x="10224634" y="2197656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RFFT_Output</a:t>
            </a:r>
            <a:endParaRPr lang="nb-NO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917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>
            <a:extLst>
              <a:ext uri="{FF2B5EF4-FFF2-40B4-BE49-F238E27FC236}">
                <a16:creationId xmlns:a16="http://schemas.microsoft.com/office/drawing/2014/main" id="{A11A454E-858E-127E-D37F-5BD852F47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400" y="2906601"/>
            <a:ext cx="2138400" cy="104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B633842-2EF7-8546-BCF5-917471C3A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579443"/>
              </p:ext>
            </p:extLst>
          </p:nvPr>
        </p:nvGraphicFramePr>
        <p:xfrm>
          <a:off x="3830008" y="462281"/>
          <a:ext cx="795131" cy="593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131">
                  <a:extLst>
                    <a:ext uri="{9D8B030D-6E8A-4147-A177-3AD203B41FA5}">
                      <a16:colId xmlns:a16="http://schemas.microsoft.com/office/drawing/2014/main" val="486162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1023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5738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949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3412126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844</a:t>
                      </a:r>
                      <a:endParaRPr lang="nb-NO" b="1" dirty="0">
                        <a:solidFill>
                          <a:schemeClr val="bg1"/>
                        </a:solidFill>
                      </a:endParaRPr>
                    </a:p>
                  </a:txBody>
                  <a:tcPr marR="14400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77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991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080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1017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055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913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22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708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537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452</a:t>
                      </a:r>
                    </a:p>
                  </a:txBody>
                  <a:tcPr marR="14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07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212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404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 marR="14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544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646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93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280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611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532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1736253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779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41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958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006118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9380E51-7A05-3DF1-43C9-9E8D82563E22}"/>
              </a:ext>
            </a:extLst>
          </p:cNvPr>
          <p:cNvSpPr/>
          <p:nvPr/>
        </p:nvSpPr>
        <p:spPr>
          <a:xfrm>
            <a:off x="2423361" y="3107634"/>
            <a:ext cx="795131" cy="64273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ADC</a:t>
            </a:r>
            <a:endParaRPr lang="nb-NO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785A444-408A-B082-436A-6D49840DDDD5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 flipV="1">
            <a:off x="3218492" y="1385900"/>
            <a:ext cx="618478" cy="20431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5A44606-A1E1-14B2-E306-ABD60D396AA3}"/>
              </a:ext>
            </a:extLst>
          </p:cNvPr>
          <p:cNvSpPr/>
          <p:nvPr/>
        </p:nvSpPr>
        <p:spPr>
          <a:xfrm>
            <a:off x="3836970" y="1206222"/>
            <a:ext cx="795131" cy="3593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2622839-EEB1-18F7-8F6C-DB2799680D87}"/>
              </a:ext>
            </a:extLst>
          </p:cNvPr>
          <p:cNvSpPr/>
          <p:nvPr/>
        </p:nvSpPr>
        <p:spPr>
          <a:xfrm>
            <a:off x="6930464" y="1676399"/>
            <a:ext cx="2372139" cy="3505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RFFT</a:t>
            </a:r>
            <a:endParaRPr lang="nb-NO" sz="40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BCEA439-C476-21DF-3136-7E7E1D8EFB72}"/>
              </a:ext>
            </a:extLst>
          </p:cNvPr>
          <p:cNvCxnSpPr>
            <a:cxnSpLocks/>
          </p:cNvCxnSpPr>
          <p:nvPr/>
        </p:nvCxnSpPr>
        <p:spPr>
          <a:xfrm>
            <a:off x="4625139" y="640410"/>
            <a:ext cx="2305749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F6146A2-653F-8126-6C21-68516F200B15}"/>
              </a:ext>
            </a:extLst>
          </p:cNvPr>
          <p:cNvCxnSpPr>
            <a:cxnSpLocks/>
          </p:cNvCxnSpPr>
          <p:nvPr/>
        </p:nvCxnSpPr>
        <p:spPr>
          <a:xfrm flipV="1">
            <a:off x="4625115" y="2124634"/>
            <a:ext cx="2305757" cy="149760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5416A7A-C694-8FA0-1087-01EAF431296E}"/>
              </a:ext>
            </a:extLst>
          </p:cNvPr>
          <p:cNvCxnSpPr>
            <a:cxnSpLocks/>
          </p:cNvCxnSpPr>
          <p:nvPr/>
        </p:nvCxnSpPr>
        <p:spPr>
          <a:xfrm>
            <a:off x="4625123" y="998217"/>
            <a:ext cx="2305749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0175419-BA5D-3593-E3CE-A524436984BE}"/>
              </a:ext>
            </a:extLst>
          </p:cNvPr>
          <p:cNvCxnSpPr>
            <a:cxnSpLocks/>
          </p:cNvCxnSpPr>
          <p:nvPr/>
        </p:nvCxnSpPr>
        <p:spPr>
          <a:xfrm>
            <a:off x="4625115" y="1356024"/>
            <a:ext cx="2305749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8D323AA-4604-A8B2-16CC-529B08A49882}"/>
              </a:ext>
            </a:extLst>
          </p:cNvPr>
          <p:cNvCxnSpPr>
            <a:cxnSpLocks/>
          </p:cNvCxnSpPr>
          <p:nvPr/>
        </p:nvCxnSpPr>
        <p:spPr>
          <a:xfrm>
            <a:off x="4625099" y="1740329"/>
            <a:ext cx="2305749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F4BE6D6-3F4A-8B55-E368-7414009E73BB}"/>
              </a:ext>
            </a:extLst>
          </p:cNvPr>
          <p:cNvCxnSpPr>
            <a:cxnSpLocks/>
          </p:cNvCxnSpPr>
          <p:nvPr/>
        </p:nvCxnSpPr>
        <p:spPr>
          <a:xfrm>
            <a:off x="4625075" y="2093870"/>
            <a:ext cx="2305749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136A65D-CFD0-02BE-B3B1-A58C8F186D52}"/>
              </a:ext>
            </a:extLst>
          </p:cNvPr>
          <p:cNvCxnSpPr>
            <a:cxnSpLocks/>
          </p:cNvCxnSpPr>
          <p:nvPr/>
        </p:nvCxnSpPr>
        <p:spPr>
          <a:xfrm>
            <a:off x="4625075" y="2484666"/>
            <a:ext cx="2305749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C25EBB5-E043-75F7-D0C8-66C8720C3A7C}"/>
              </a:ext>
            </a:extLst>
          </p:cNvPr>
          <p:cNvCxnSpPr>
            <a:cxnSpLocks/>
          </p:cNvCxnSpPr>
          <p:nvPr/>
        </p:nvCxnSpPr>
        <p:spPr>
          <a:xfrm>
            <a:off x="4617441" y="2868981"/>
            <a:ext cx="2305749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DA07563-AB1F-0DC6-56EF-95C8F0546939}"/>
              </a:ext>
            </a:extLst>
          </p:cNvPr>
          <p:cNvCxnSpPr>
            <a:cxnSpLocks/>
          </p:cNvCxnSpPr>
          <p:nvPr/>
        </p:nvCxnSpPr>
        <p:spPr>
          <a:xfrm>
            <a:off x="4625027" y="3246658"/>
            <a:ext cx="2305749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09ACAC0-002F-5C26-A326-84301F45D812}"/>
              </a:ext>
            </a:extLst>
          </p:cNvPr>
          <p:cNvCxnSpPr>
            <a:cxnSpLocks/>
          </p:cNvCxnSpPr>
          <p:nvPr/>
        </p:nvCxnSpPr>
        <p:spPr>
          <a:xfrm flipV="1">
            <a:off x="4632725" y="2489129"/>
            <a:ext cx="2305757" cy="149760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4947627-707A-1F15-F881-041E173A4DF0}"/>
              </a:ext>
            </a:extLst>
          </p:cNvPr>
          <p:cNvCxnSpPr>
            <a:cxnSpLocks/>
          </p:cNvCxnSpPr>
          <p:nvPr/>
        </p:nvCxnSpPr>
        <p:spPr>
          <a:xfrm flipV="1">
            <a:off x="4617449" y="2846980"/>
            <a:ext cx="2305757" cy="149760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456ABB7-7DD1-9382-BB67-532BD415B0EB}"/>
              </a:ext>
            </a:extLst>
          </p:cNvPr>
          <p:cNvCxnSpPr>
            <a:cxnSpLocks/>
          </p:cNvCxnSpPr>
          <p:nvPr/>
        </p:nvCxnSpPr>
        <p:spPr>
          <a:xfrm flipV="1">
            <a:off x="4624931" y="3211475"/>
            <a:ext cx="2305757" cy="149760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B65A0271-BAC7-FC52-F1FA-89C3B54F69D6}"/>
              </a:ext>
            </a:extLst>
          </p:cNvPr>
          <p:cNvCxnSpPr>
            <a:cxnSpLocks/>
          </p:cNvCxnSpPr>
          <p:nvPr/>
        </p:nvCxnSpPr>
        <p:spPr>
          <a:xfrm flipV="1">
            <a:off x="4617436" y="3575960"/>
            <a:ext cx="2305757" cy="149760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6E01D627-89F2-B664-34E2-7CE13E38E939}"/>
              </a:ext>
            </a:extLst>
          </p:cNvPr>
          <p:cNvCxnSpPr>
            <a:cxnSpLocks/>
          </p:cNvCxnSpPr>
          <p:nvPr/>
        </p:nvCxnSpPr>
        <p:spPr>
          <a:xfrm flipV="1">
            <a:off x="4632413" y="3953631"/>
            <a:ext cx="2305757" cy="149760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8" name="Straight Arrow Connector 1027">
            <a:extLst>
              <a:ext uri="{FF2B5EF4-FFF2-40B4-BE49-F238E27FC236}">
                <a16:creationId xmlns:a16="http://schemas.microsoft.com/office/drawing/2014/main" id="{D353447E-6549-15B4-BAA6-0C22A365AC6F}"/>
              </a:ext>
            </a:extLst>
          </p:cNvPr>
          <p:cNvCxnSpPr>
            <a:cxnSpLocks/>
          </p:cNvCxnSpPr>
          <p:nvPr/>
        </p:nvCxnSpPr>
        <p:spPr>
          <a:xfrm flipV="1">
            <a:off x="4617434" y="4351214"/>
            <a:ext cx="2305757" cy="149760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49211D75-BE7D-5F0C-5E1A-987463D588C5}"/>
              </a:ext>
            </a:extLst>
          </p:cNvPr>
          <p:cNvCxnSpPr>
            <a:cxnSpLocks/>
          </p:cNvCxnSpPr>
          <p:nvPr/>
        </p:nvCxnSpPr>
        <p:spPr>
          <a:xfrm flipV="1">
            <a:off x="4617433" y="4715699"/>
            <a:ext cx="2305757" cy="149760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75235C95-905E-0D53-1A24-1778165A5AA4}"/>
              </a:ext>
            </a:extLst>
          </p:cNvPr>
          <p:cNvCxnSpPr>
            <a:cxnSpLocks/>
          </p:cNvCxnSpPr>
          <p:nvPr/>
        </p:nvCxnSpPr>
        <p:spPr>
          <a:xfrm>
            <a:off x="9298906" y="2766071"/>
            <a:ext cx="907565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1" name="Straight Arrow Connector 1040">
            <a:extLst>
              <a:ext uri="{FF2B5EF4-FFF2-40B4-BE49-F238E27FC236}">
                <a16:creationId xmlns:a16="http://schemas.microsoft.com/office/drawing/2014/main" id="{16E1628C-EA44-200C-5B11-1A931B41544A}"/>
              </a:ext>
            </a:extLst>
          </p:cNvPr>
          <p:cNvCxnSpPr>
            <a:cxnSpLocks/>
          </p:cNvCxnSpPr>
          <p:nvPr/>
        </p:nvCxnSpPr>
        <p:spPr>
          <a:xfrm>
            <a:off x="9295982" y="3136459"/>
            <a:ext cx="907565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2" name="Straight Arrow Connector 1041">
            <a:extLst>
              <a:ext uri="{FF2B5EF4-FFF2-40B4-BE49-F238E27FC236}">
                <a16:creationId xmlns:a16="http://schemas.microsoft.com/office/drawing/2014/main" id="{FC554FB5-2EC6-2529-784C-F8C8AD0843C0}"/>
              </a:ext>
            </a:extLst>
          </p:cNvPr>
          <p:cNvCxnSpPr>
            <a:cxnSpLocks/>
          </p:cNvCxnSpPr>
          <p:nvPr/>
        </p:nvCxnSpPr>
        <p:spPr>
          <a:xfrm>
            <a:off x="9295981" y="3500971"/>
            <a:ext cx="907565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96C37F0D-3D76-C918-E8DD-2C81054C5135}"/>
              </a:ext>
            </a:extLst>
          </p:cNvPr>
          <p:cNvCxnSpPr>
            <a:cxnSpLocks/>
          </p:cNvCxnSpPr>
          <p:nvPr/>
        </p:nvCxnSpPr>
        <p:spPr>
          <a:xfrm>
            <a:off x="9295981" y="3880797"/>
            <a:ext cx="907565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4" name="Straight Arrow Connector 1043">
            <a:extLst>
              <a:ext uri="{FF2B5EF4-FFF2-40B4-BE49-F238E27FC236}">
                <a16:creationId xmlns:a16="http://schemas.microsoft.com/office/drawing/2014/main" id="{DD25E9E9-8047-5632-99AE-19711DA131D9}"/>
              </a:ext>
            </a:extLst>
          </p:cNvPr>
          <p:cNvCxnSpPr>
            <a:cxnSpLocks/>
          </p:cNvCxnSpPr>
          <p:nvPr/>
        </p:nvCxnSpPr>
        <p:spPr>
          <a:xfrm>
            <a:off x="9295980" y="4245232"/>
            <a:ext cx="907565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0" name="Oval 1049">
            <a:extLst>
              <a:ext uri="{FF2B5EF4-FFF2-40B4-BE49-F238E27FC236}">
                <a16:creationId xmlns:a16="http://schemas.microsoft.com/office/drawing/2014/main" id="{49CE0F8B-E820-8469-D6D3-A6C3984205B1}"/>
              </a:ext>
            </a:extLst>
          </p:cNvPr>
          <p:cNvSpPr/>
          <p:nvPr/>
        </p:nvSpPr>
        <p:spPr>
          <a:xfrm>
            <a:off x="6536087" y="278163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51" name="Oval 1050">
            <a:extLst>
              <a:ext uri="{FF2B5EF4-FFF2-40B4-BE49-F238E27FC236}">
                <a16:creationId xmlns:a16="http://schemas.microsoft.com/office/drawing/2014/main" id="{4CB377D4-8701-8CB6-5137-B3E22DF01268}"/>
              </a:ext>
            </a:extLst>
          </p:cNvPr>
          <p:cNvSpPr/>
          <p:nvPr/>
        </p:nvSpPr>
        <p:spPr>
          <a:xfrm>
            <a:off x="6536087" y="669041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74F274A0-BD3F-80DB-B9F6-B5153AF42C13}"/>
              </a:ext>
            </a:extLst>
          </p:cNvPr>
          <p:cNvSpPr txBox="1"/>
          <p:nvPr/>
        </p:nvSpPr>
        <p:spPr>
          <a:xfrm>
            <a:off x="6716087" y="182014"/>
            <a:ext cx="2511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Buffer full</a:t>
            </a:r>
            <a:endParaRPr lang="nb-NO" dirty="0"/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ADB66176-CFA4-4C25-6457-B6CF038CEFE4}"/>
              </a:ext>
            </a:extLst>
          </p:cNvPr>
          <p:cNvSpPr txBox="1"/>
          <p:nvPr/>
        </p:nvSpPr>
        <p:spPr>
          <a:xfrm>
            <a:off x="6716086" y="572810"/>
            <a:ext cx="2511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Buffer half full</a:t>
            </a:r>
            <a:endParaRPr lang="nb-NO" dirty="0"/>
          </a:p>
        </p:txBody>
      </p:sp>
      <p:pic>
        <p:nvPicPr>
          <p:cNvPr id="11265" name="Picture 1">
            <a:extLst>
              <a:ext uri="{FF2B5EF4-FFF2-40B4-BE49-F238E27FC236}">
                <a16:creationId xmlns:a16="http://schemas.microsoft.com/office/drawing/2014/main" id="{B61B3CFD-3C8F-EC94-E68D-F7707633E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024" y="2907516"/>
            <a:ext cx="2138400" cy="104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">
            <a:extLst>
              <a:ext uri="{FF2B5EF4-FFF2-40B4-BE49-F238E27FC236}">
                <a16:creationId xmlns:a16="http://schemas.microsoft.com/office/drawing/2014/main" id="{92371B74-304F-D32C-AD9F-29119125B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024" y="2868981"/>
            <a:ext cx="2138400" cy="112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9F3D19-FBBC-FB27-A9C0-A3A608C09C0C}"/>
              </a:ext>
            </a:extLst>
          </p:cNvPr>
          <p:cNvSpPr txBox="1"/>
          <p:nvPr/>
        </p:nvSpPr>
        <p:spPr>
          <a:xfrm>
            <a:off x="3466025" y="104566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ADC_Buffer</a:t>
            </a:r>
            <a:endParaRPr lang="nb-NO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A418EF2C-58E0-7ADB-405A-E4F417AF0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48" y="2875413"/>
            <a:ext cx="2138400" cy="112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881A31-5F26-4CA2-A216-4AA6AFF7E74A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988453" y="3136459"/>
            <a:ext cx="434908" cy="292541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CE2EC133-08AB-963A-94CF-E5C5591A6E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2701313"/>
                  </p:ext>
                </p:extLst>
              </p:nvPr>
            </p:nvGraphicFramePr>
            <p:xfrm>
              <a:off x="10203542" y="2566988"/>
              <a:ext cx="1743293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43293">
                      <a:extLst>
                        <a:ext uri="{9D8B030D-6E8A-4147-A177-3AD203B41FA5}">
                          <a16:colId xmlns:a16="http://schemas.microsoft.com/office/drawing/2014/main" val="4861620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𝟐𝟖𝟗𝟗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</m:t>
                                </m:r>
                              </m:oMath>
                            </m:oMathPara>
                          </a14:m>
                          <a:endParaRPr lang="nb-NO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R="14400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14045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𝟏𝟑𝟕𝟐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𝟏𝟎𝟖𝟏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R="14400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85444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𝟒𝟔𝟓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𝟐𝟗𝟎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nb-NO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R="14400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56469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𝟑𝟕𝟎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𝟏𝟏𝟑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nb-NO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R="14400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89339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𝟑𝟓𝟏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</m:oMath>
                            </m:oMathPara>
                          </a14:m>
                          <a:endParaRPr lang="nb-NO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R="14400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16112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CE2EC133-08AB-963A-94CF-E5C5591A6E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2701313"/>
                  </p:ext>
                </p:extLst>
              </p:nvPr>
            </p:nvGraphicFramePr>
            <p:xfrm>
              <a:off x="10203542" y="2566988"/>
              <a:ext cx="1743293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43293">
                      <a:extLst>
                        <a:ext uri="{9D8B030D-6E8A-4147-A177-3AD203B41FA5}">
                          <a16:colId xmlns:a16="http://schemas.microsoft.com/office/drawing/2014/main" val="4861620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 marR="144000">
                        <a:blipFill>
                          <a:blip r:embed="rId7"/>
                          <a:stretch>
                            <a:fillRect l="-348" t="-1639" r="-697" b="-4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14045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 marR="144000">
                        <a:blipFill>
                          <a:blip r:embed="rId7"/>
                          <a:stretch>
                            <a:fillRect l="-348" t="-101639" r="-697" b="-3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85444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 marR="144000">
                        <a:blipFill>
                          <a:blip r:embed="rId7"/>
                          <a:stretch>
                            <a:fillRect l="-348" t="-201639" r="-697" b="-2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56469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 marR="144000">
                        <a:blipFill>
                          <a:blip r:embed="rId7"/>
                          <a:stretch>
                            <a:fillRect l="-348" t="-301639" r="-697" b="-1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89339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 marR="144000">
                        <a:blipFill>
                          <a:blip r:embed="rId7"/>
                          <a:stretch>
                            <a:fillRect l="-348" t="-401639" r="-697" b="-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16112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0D57220-46A6-5937-ACAF-9C12A7DB0AF5}"/>
              </a:ext>
            </a:extLst>
          </p:cNvPr>
          <p:cNvSpPr txBox="1"/>
          <p:nvPr/>
        </p:nvSpPr>
        <p:spPr>
          <a:xfrm>
            <a:off x="10224634" y="2197656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RFFT_Output</a:t>
            </a:r>
            <a:endParaRPr lang="nb-NO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643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>
            <a:extLst>
              <a:ext uri="{FF2B5EF4-FFF2-40B4-BE49-F238E27FC236}">
                <a16:creationId xmlns:a16="http://schemas.microsoft.com/office/drawing/2014/main" id="{A11A454E-858E-127E-D37F-5BD852F47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400" y="2906601"/>
            <a:ext cx="2138400" cy="104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B633842-2EF7-8546-BCF5-917471C3A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445912"/>
              </p:ext>
            </p:extLst>
          </p:nvPr>
        </p:nvGraphicFramePr>
        <p:xfrm>
          <a:off x="3830008" y="462281"/>
          <a:ext cx="795131" cy="593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131">
                  <a:extLst>
                    <a:ext uri="{9D8B030D-6E8A-4147-A177-3AD203B41FA5}">
                      <a16:colId xmlns:a16="http://schemas.microsoft.com/office/drawing/2014/main" val="486162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1023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5738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612</a:t>
                      </a:r>
                      <a:endParaRPr lang="nb-NO" b="1" dirty="0">
                        <a:solidFill>
                          <a:schemeClr val="bg1"/>
                        </a:solidFill>
                      </a:endParaRPr>
                    </a:p>
                  </a:txBody>
                  <a:tcPr marR="14400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126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844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77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991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080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1017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055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913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22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708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537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452</a:t>
                      </a:r>
                    </a:p>
                  </a:txBody>
                  <a:tcPr marR="14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07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212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404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 marR="14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544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646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93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280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611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532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1736253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779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41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958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006118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9380E51-7A05-3DF1-43C9-9E8D82563E22}"/>
              </a:ext>
            </a:extLst>
          </p:cNvPr>
          <p:cNvSpPr/>
          <p:nvPr/>
        </p:nvSpPr>
        <p:spPr>
          <a:xfrm>
            <a:off x="2423361" y="3107634"/>
            <a:ext cx="795131" cy="64273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ADC</a:t>
            </a:r>
            <a:endParaRPr lang="nb-NO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785A444-408A-B082-436A-6D49840DDDD5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 flipV="1">
            <a:off x="3218492" y="1021467"/>
            <a:ext cx="618478" cy="24075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5A44606-A1E1-14B2-E306-ABD60D396AA3}"/>
              </a:ext>
            </a:extLst>
          </p:cNvPr>
          <p:cNvSpPr/>
          <p:nvPr/>
        </p:nvSpPr>
        <p:spPr>
          <a:xfrm>
            <a:off x="3836970" y="841789"/>
            <a:ext cx="795131" cy="3593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2622839-EEB1-18F7-8F6C-DB2799680D87}"/>
              </a:ext>
            </a:extLst>
          </p:cNvPr>
          <p:cNvSpPr/>
          <p:nvPr/>
        </p:nvSpPr>
        <p:spPr>
          <a:xfrm>
            <a:off x="6930464" y="1676399"/>
            <a:ext cx="2372139" cy="3505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RFFT</a:t>
            </a:r>
            <a:endParaRPr lang="nb-NO" sz="40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BCEA439-C476-21DF-3136-7E7E1D8EFB72}"/>
              </a:ext>
            </a:extLst>
          </p:cNvPr>
          <p:cNvCxnSpPr>
            <a:cxnSpLocks/>
          </p:cNvCxnSpPr>
          <p:nvPr/>
        </p:nvCxnSpPr>
        <p:spPr>
          <a:xfrm>
            <a:off x="4625139" y="640410"/>
            <a:ext cx="2305749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F6146A2-653F-8126-6C21-68516F200B15}"/>
              </a:ext>
            </a:extLst>
          </p:cNvPr>
          <p:cNvCxnSpPr>
            <a:cxnSpLocks/>
          </p:cNvCxnSpPr>
          <p:nvPr/>
        </p:nvCxnSpPr>
        <p:spPr>
          <a:xfrm flipV="1">
            <a:off x="4625115" y="2124634"/>
            <a:ext cx="2305757" cy="149760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5416A7A-C694-8FA0-1087-01EAF431296E}"/>
              </a:ext>
            </a:extLst>
          </p:cNvPr>
          <p:cNvCxnSpPr>
            <a:cxnSpLocks/>
          </p:cNvCxnSpPr>
          <p:nvPr/>
        </p:nvCxnSpPr>
        <p:spPr>
          <a:xfrm>
            <a:off x="4625123" y="998217"/>
            <a:ext cx="2305749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0175419-BA5D-3593-E3CE-A524436984BE}"/>
              </a:ext>
            </a:extLst>
          </p:cNvPr>
          <p:cNvCxnSpPr>
            <a:cxnSpLocks/>
          </p:cNvCxnSpPr>
          <p:nvPr/>
        </p:nvCxnSpPr>
        <p:spPr>
          <a:xfrm>
            <a:off x="4625115" y="1356024"/>
            <a:ext cx="2305749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8D323AA-4604-A8B2-16CC-529B08A49882}"/>
              </a:ext>
            </a:extLst>
          </p:cNvPr>
          <p:cNvCxnSpPr>
            <a:cxnSpLocks/>
          </p:cNvCxnSpPr>
          <p:nvPr/>
        </p:nvCxnSpPr>
        <p:spPr>
          <a:xfrm>
            <a:off x="4625099" y="1740329"/>
            <a:ext cx="2305749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F4BE6D6-3F4A-8B55-E368-7414009E73BB}"/>
              </a:ext>
            </a:extLst>
          </p:cNvPr>
          <p:cNvCxnSpPr>
            <a:cxnSpLocks/>
          </p:cNvCxnSpPr>
          <p:nvPr/>
        </p:nvCxnSpPr>
        <p:spPr>
          <a:xfrm>
            <a:off x="4625075" y="2093870"/>
            <a:ext cx="2305749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136A65D-CFD0-02BE-B3B1-A58C8F186D52}"/>
              </a:ext>
            </a:extLst>
          </p:cNvPr>
          <p:cNvCxnSpPr>
            <a:cxnSpLocks/>
          </p:cNvCxnSpPr>
          <p:nvPr/>
        </p:nvCxnSpPr>
        <p:spPr>
          <a:xfrm>
            <a:off x="4625075" y="2484666"/>
            <a:ext cx="2305749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C25EBB5-E043-75F7-D0C8-66C8720C3A7C}"/>
              </a:ext>
            </a:extLst>
          </p:cNvPr>
          <p:cNvCxnSpPr>
            <a:cxnSpLocks/>
          </p:cNvCxnSpPr>
          <p:nvPr/>
        </p:nvCxnSpPr>
        <p:spPr>
          <a:xfrm>
            <a:off x="4617441" y="2868981"/>
            <a:ext cx="2305749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DA07563-AB1F-0DC6-56EF-95C8F0546939}"/>
              </a:ext>
            </a:extLst>
          </p:cNvPr>
          <p:cNvCxnSpPr>
            <a:cxnSpLocks/>
          </p:cNvCxnSpPr>
          <p:nvPr/>
        </p:nvCxnSpPr>
        <p:spPr>
          <a:xfrm>
            <a:off x="4625027" y="3246658"/>
            <a:ext cx="2305749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09ACAC0-002F-5C26-A326-84301F45D812}"/>
              </a:ext>
            </a:extLst>
          </p:cNvPr>
          <p:cNvCxnSpPr>
            <a:cxnSpLocks/>
          </p:cNvCxnSpPr>
          <p:nvPr/>
        </p:nvCxnSpPr>
        <p:spPr>
          <a:xfrm flipV="1">
            <a:off x="4632725" y="2489129"/>
            <a:ext cx="2305757" cy="149760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4947627-707A-1F15-F881-041E173A4DF0}"/>
              </a:ext>
            </a:extLst>
          </p:cNvPr>
          <p:cNvCxnSpPr>
            <a:cxnSpLocks/>
          </p:cNvCxnSpPr>
          <p:nvPr/>
        </p:nvCxnSpPr>
        <p:spPr>
          <a:xfrm flipV="1">
            <a:off x="4617449" y="2846980"/>
            <a:ext cx="2305757" cy="149760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456ABB7-7DD1-9382-BB67-532BD415B0EB}"/>
              </a:ext>
            </a:extLst>
          </p:cNvPr>
          <p:cNvCxnSpPr>
            <a:cxnSpLocks/>
          </p:cNvCxnSpPr>
          <p:nvPr/>
        </p:nvCxnSpPr>
        <p:spPr>
          <a:xfrm flipV="1">
            <a:off x="4624931" y="3211475"/>
            <a:ext cx="2305757" cy="149760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B65A0271-BAC7-FC52-F1FA-89C3B54F69D6}"/>
              </a:ext>
            </a:extLst>
          </p:cNvPr>
          <p:cNvCxnSpPr>
            <a:cxnSpLocks/>
          </p:cNvCxnSpPr>
          <p:nvPr/>
        </p:nvCxnSpPr>
        <p:spPr>
          <a:xfrm flipV="1">
            <a:off x="4617436" y="3575960"/>
            <a:ext cx="2305757" cy="149760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6E01D627-89F2-B664-34E2-7CE13E38E939}"/>
              </a:ext>
            </a:extLst>
          </p:cNvPr>
          <p:cNvCxnSpPr>
            <a:cxnSpLocks/>
          </p:cNvCxnSpPr>
          <p:nvPr/>
        </p:nvCxnSpPr>
        <p:spPr>
          <a:xfrm flipV="1">
            <a:off x="4632413" y="3953631"/>
            <a:ext cx="2305757" cy="149760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8" name="Straight Arrow Connector 1027">
            <a:extLst>
              <a:ext uri="{FF2B5EF4-FFF2-40B4-BE49-F238E27FC236}">
                <a16:creationId xmlns:a16="http://schemas.microsoft.com/office/drawing/2014/main" id="{D353447E-6549-15B4-BAA6-0C22A365AC6F}"/>
              </a:ext>
            </a:extLst>
          </p:cNvPr>
          <p:cNvCxnSpPr>
            <a:cxnSpLocks/>
          </p:cNvCxnSpPr>
          <p:nvPr/>
        </p:nvCxnSpPr>
        <p:spPr>
          <a:xfrm flipV="1">
            <a:off x="4617434" y="4351214"/>
            <a:ext cx="2305757" cy="149760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49211D75-BE7D-5F0C-5E1A-987463D588C5}"/>
              </a:ext>
            </a:extLst>
          </p:cNvPr>
          <p:cNvCxnSpPr>
            <a:cxnSpLocks/>
          </p:cNvCxnSpPr>
          <p:nvPr/>
        </p:nvCxnSpPr>
        <p:spPr>
          <a:xfrm flipV="1">
            <a:off x="4617433" y="4715699"/>
            <a:ext cx="2305757" cy="149760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75235C95-905E-0D53-1A24-1778165A5AA4}"/>
              </a:ext>
            </a:extLst>
          </p:cNvPr>
          <p:cNvCxnSpPr>
            <a:cxnSpLocks/>
          </p:cNvCxnSpPr>
          <p:nvPr/>
        </p:nvCxnSpPr>
        <p:spPr>
          <a:xfrm>
            <a:off x="9298906" y="2766071"/>
            <a:ext cx="907565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1" name="Straight Arrow Connector 1040">
            <a:extLst>
              <a:ext uri="{FF2B5EF4-FFF2-40B4-BE49-F238E27FC236}">
                <a16:creationId xmlns:a16="http://schemas.microsoft.com/office/drawing/2014/main" id="{16E1628C-EA44-200C-5B11-1A931B41544A}"/>
              </a:ext>
            </a:extLst>
          </p:cNvPr>
          <p:cNvCxnSpPr>
            <a:cxnSpLocks/>
          </p:cNvCxnSpPr>
          <p:nvPr/>
        </p:nvCxnSpPr>
        <p:spPr>
          <a:xfrm>
            <a:off x="9295982" y="3136459"/>
            <a:ext cx="907565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2" name="Straight Arrow Connector 1041">
            <a:extLst>
              <a:ext uri="{FF2B5EF4-FFF2-40B4-BE49-F238E27FC236}">
                <a16:creationId xmlns:a16="http://schemas.microsoft.com/office/drawing/2014/main" id="{FC554FB5-2EC6-2529-784C-F8C8AD0843C0}"/>
              </a:ext>
            </a:extLst>
          </p:cNvPr>
          <p:cNvCxnSpPr>
            <a:cxnSpLocks/>
          </p:cNvCxnSpPr>
          <p:nvPr/>
        </p:nvCxnSpPr>
        <p:spPr>
          <a:xfrm>
            <a:off x="9295981" y="3500971"/>
            <a:ext cx="907565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96C37F0D-3D76-C918-E8DD-2C81054C5135}"/>
              </a:ext>
            </a:extLst>
          </p:cNvPr>
          <p:cNvCxnSpPr>
            <a:cxnSpLocks/>
          </p:cNvCxnSpPr>
          <p:nvPr/>
        </p:nvCxnSpPr>
        <p:spPr>
          <a:xfrm>
            <a:off x="9295981" y="3880797"/>
            <a:ext cx="907565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4" name="Straight Arrow Connector 1043">
            <a:extLst>
              <a:ext uri="{FF2B5EF4-FFF2-40B4-BE49-F238E27FC236}">
                <a16:creationId xmlns:a16="http://schemas.microsoft.com/office/drawing/2014/main" id="{DD25E9E9-8047-5632-99AE-19711DA131D9}"/>
              </a:ext>
            </a:extLst>
          </p:cNvPr>
          <p:cNvCxnSpPr>
            <a:cxnSpLocks/>
          </p:cNvCxnSpPr>
          <p:nvPr/>
        </p:nvCxnSpPr>
        <p:spPr>
          <a:xfrm>
            <a:off x="9295980" y="4245232"/>
            <a:ext cx="907565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0" name="Oval 1049">
            <a:extLst>
              <a:ext uri="{FF2B5EF4-FFF2-40B4-BE49-F238E27FC236}">
                <a16:creationId xmlns:a16="http://schemas.microsoft.com/office/drawing/2014/main" id="{49CE0F8B-E820-8469-D6D3-A6C3984205B1}"/>
              </a:ext>
            </a:extLst>
          </p:cNvPr>
          <p:cNvSpPr/>
          <p:nvPr/>
        </p:nvSpPr>
        <p:spPr>
          <a:xfrm>
            <a:off x="6536087" y="278163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51" name="Oval 1050">
            <a:extLst>
              <a:ext uri="{FF2B5EF4-FFF2-40B4-BE49-F238E27FC236}">
                <a16:creationId xmlns:a16="http://schemas.microsoft.com/office/drawing/2014/main" id="{4CB377D4-8701-8CB6-5137-B3E22DF01268}"/>
              </a:ext>
            </a:extLst>
          </p:cNvPr>
          <p:cNvSpPr/>
          <p:nvPr/>
        </p:nvSpPr>
        <p:spPr>
          <a:xfrm>
            <a:off x="6536087" y="669041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74F274A0-BD3F-80DB-B9F6-B5153AF42C13}"/>
              </a:ext>
            </a:extLst>
          </p:cNvPr>
          <p:cNvSpPr txBox="1"/>
          <p:nvPr/>
        </p:nvSpPr>
        <p:spPr>
          <a:xfrm>
            <a:off x="6716087" y="182014"/>
            <a:ext cx="2511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Buffer full</a:t>
            </a:r>
            <a:endParaRPr lang="nb-NO" dirty="0"/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ADB66176-CFA4-4C25-6457-B6CF038CEFE4}"/>
              </a:ext>
            </a:extLst>
          </p:cNvPr>
          <p:cNvSpPr txBox="1"/>
          <p:nvPr/>
        </p:nvSpPr>
        <p:spPr>
          <a:xfrm>
            <a:off x="6716086" y="572810"/>
            <a:ext cx="2511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Buffer half full</a:t>
            </a:r>
            <a:endParaRPr lang="nb-NO" dirty="0"/>
          </a:p>
        </p:txBody>
      </p:sp>
      <p:pic>
        <p:nvPicPr>
          <p:cNvPr id="11265" name="Picture 1">
            <a:extLst>
              <a:ext uri="{FF2B5EF4-FFF2-40B4-BE49-F238E27FC236}">
                <a16:creationId xmlns:a16="http://schemas.microsoft.com/office/drawing/2014/main" id="{B61B3CFD-3C8F-EC94-E68D-F7707633E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024" y="2907516"/>
            <a:ext cx="2138400" cy="104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">
            <a:extLst>
              <a:ext uri="{FF2B5EF4-FFF2-40B4-BE49-F238E27FC236}">
                <a16:creationId xmlns:a16="http://schemas.microsoft.com/office/drawing/2014/main" id="{92371B74-304F-D32C-AD9F-29119125B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024" y="2868981"/>
            <a:ext cx="2138400" cy="112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9F3D19-FBBC-FB27-A9C0-A3A608C09C0C}"/>
              </a:ext>
            </a:extLst>
          </p:cNvPr>
          <p:cNvSpPr txBox="1"/>
          <p:nvPr/>
        </p:nvSpPr>
        <p:spPr>
          <a:xfrm>
            <a:off x="3466025" y="104566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ADC_Buffer</a:t>
            </a:r>
            <a:endParaRPr lang="nb-NO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121" name="Picture 1">
            <a:extLst>
              <a:ext uri="{FF2B5EF4-FFF2-40B4-BE49-F238E27FC236}">
                <a16:creationId xmlns:a16="http://schemas.microsoft.com/office/drawing/2014/main" id="{5F5371D1-29B0-5A5B-C465-9C9A03413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48" y="2865912"/>
            <a:ext cx="2138400" cy="112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881A31-5F26-4CA2-A216-4AA6AFF7E74A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988453" y="3346174"/>
            <a:ext cx="434908" cy="82826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3D53FBA9-80EF-C5E5-B9D1-015B386594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2701313"/>
                  </p:ext>
                </p:extLst>
              </p:nvPr>
            </p:nvGraphicFramePr>
            <p:xfrm>
              <a:off x="10203542" y="2566988"/>
              <a:ext cx="1743293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43293">
                      <a:extLst>
                        <a:ext uri="{9D8B030D-6E8A-4147-A177-3AD203B41FA5}">
                          <a16:colId xmlns:a16="http://schemas.microsoft.com/office/drawing/2014/main" val="4861620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𝟐𝟖𝟗𝟗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</m:t>
                                </m:r>
                              </m:oMath>
                            </m:oMathPara>
                          </a14:m>
                          <a:endParaRPr lang="nb-NO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R="14400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14045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𝟏𝟑𝟕𝟐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𝟏𝟎𝟖𝟏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R="14400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85444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𝟒𝟔𝟓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𝟐𝟗𝟎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nb-NO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R="14400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56469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𝟑𝟕𝟎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𝟏𝟏𝟑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nb-NO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R="14400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89339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𝟑𝟓𝟏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</m:oMath>
                            </m:oMathPara>
                          </a14:m>
                          <a:endParaRPr lang="nb-NO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R="14400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16112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3D53FBA9-80EF-C5E5-B9D1-015B386594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2701313"/>
                  </p:ext>
                </p:extLst>
              </p:nvPr>
            </p:nvGraphicFramePr>
            <p:xfrm>
              <a:off x="10203542" y="2566988"/>
              <a:ext cx="1743293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43293">
                      <a:extLst>
                        <a:ext uri="{9D8B030D-6E8A-4147-A177-3AD203B41FA5}">
                          <a16:colId xmlns:a16="http://schemas.microsoft.com/office/drawing/2014/main" val="4861620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 marR="144000">
                        <a:blipFill>
                          <a:blip r:embed="rId7"/>
                          <a:stretch>
                            <a:fillRect l="-348" t="-1639" r="-697" b="-4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14045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 marR="144000">
                        <a:blipFill>
                          <a:blip r:embed="rId7"/>
                          <a:stretch>
                            <a:fillRect l="-348" t="-101639" r="-697" b="-3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85444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 marR="144000">
                        <a:blipFill>
                          <a:blip r:embed="rId7"/>
                          <a:stretch>
                            <a:fillRect l="-348" t="-201639" r="-697" b="-2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56469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 marR="144000">
                        <a:blipFill>
                          <a:blip r:embed="rId7"/>
                          <a:stretch>
                            <a:fillRect l="-348" t="-301639" r="-697" b="-1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89339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 marR="144000">
                        <a:blipFill>
                          <a:blip r:embed="rId7"/>
                          <a:stretch>
                            <a:fillRect l="-348" t="-401639" r="-697" b="-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16112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EEAE597-DB9C-F983-0A59-C13D095DCD9C}"/>
              </a:ext>
            </a:extLst>
          </p:cNvPr>
          <p:cNvSpPr txBox="1"/>
          <p:nvPr/>
        </p:nvSpPr>
        <p:spPr>
          <a:xfrm>
            <a:off x="10224634" y="2197656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RFFT_Output</a:t>
            </a:r>
            <a:endParaRPr lang="nb-NO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021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>
            <a:extLst>
              <a:ext uri="{FF2B5EF4-FFF2-40B4-BE49-F238E27FC236}">
                <a16:creationId xmlns:a16="http://schemas.microsoft.com/office/drawing/2014/main" id="{A11A454E-858E-127E-D37F-5BD852F47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400" y="2906601"/>
            <a:ext cx="2138400" cy="104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B633842-2EF7-8546-BCF5-917471C3A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755590"/>
              </p:ext>
            </p:extLst>
          </p:nvPr>
        </p:nvGraphicFramePr>
        <p:xfrm>
          <a:off x="3830008" y="462281"/>
          <a:ext cx="795131" cy="593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131">
                  <a:extLst>
                    <a:ext uri="{9D8B030D-6E8A-4147-A177-3AD203B41FA5}">
                      <a16:colId xmlns:a16="http://schemas.microsoft.com/office/drawing/2014/main" val="486162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354</a:t>
                      </a:r>
                      <a:endParaRPr lang="nb-NO" b="1" dirty="0">
                        <a:solidFill>
                          <a:schemeClr val="bg1"/>
                        </a:solidFill>
                      </a:endParaRPr>
                    </a:p>
                  </a:txBody>
                  <a:tcPr marR="14400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38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612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126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844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77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991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080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1017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055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913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22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708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537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452</a:t>
                      </a:r>
                    </a:p>
                  </a:txBody>
                  <a:tcPr marR="14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07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212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404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 marR="14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544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646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93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280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611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532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1736253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779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41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958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006118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9380E51-7A05-3DF1-43C9-9E8D82563E22}"/>
              </a:ext>
            </a:extLst>
          </p:cNvPr>
          <p:cNvSpPr/>
          <p:nvPr/>
        </p:nvSpPr>
        <p:spPr>
          <a:xfrm>
            <a:off x="2423361" y="3107634"/>
            <a:ext cx="795131" cy="64273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ADC</a:t>
            </a:r>
            <a:endParaRPr lang="nb-NO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785A444-408A-B082-436A-6D49840DDDD5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 flipV="1">
            <a:off x="3218492" y="650410"/>
            <a:ext cx="618478" cy="27785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5A44606-A1E1-14B2-E306-ABD60D396AA3}"/>
              </a:ext>
            </a:extLst>
          </p:cNvPr>
          <p:cNvSpPr/>
          <p:nvPr/>
        </p:nvSpPr>
        <p:spPr>
          <a:xfrm>
            <a:off x="3836970" y="470732"/>
            <a:ext cx="795131" cy="3593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2622839-EEB1-18F7-8F6C-DB2799680D87}"/>
              </a:ext>
            </a:extLst>
          </p:cNvPr>
          <p:cNvSpPr/>
          <p:nvPr/>
        </p:nvSpPr>
        <p:spPr>
          <a:xfrm>
            <a:off x="6930464" y="1676399"/>
            <a:ext cx="2372139" cy="3505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RFFT</a:t>
            </a:r>
            <a:endParaRPr lang="nb-NO" sz="4000" dirty="0"/>
          </a:p>
        </p:txBody>
      </p:sp>
      <p:cxnSp>
        <p:nvCxnSpPr>
          <p:cNvPr id="1028" name="Straight Arrow Connector 1027">
            <a:extLst>
              <a:ext uri="{FF2B5EF4-FFF2-40B4-BE49-F238E27FC236}">
                <a16:creationId xmlns:a16="http://schemas.microsoft.com/office/drawing/2014/main" id="{D353447E-6549-15B4-BAA6-0C22A365AC6F}"/>
              </a:ext>
            </a:extLst>
          </p:cNvPr>
          <p:cNvCxnSpPr>
            <a:cxnSpLocks/>
          </p:cNvCxnSpPr>
          <p:nvPr/>
        </p:nvCxnSpPr>
        <p:spPr>
          <a:xfrm flipV="1">
            <a:off x="4617434" y="4351214"/>
            <a:ext cx="2305757" cy="149760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49211D75-BE7D-5F0C-5E1A-987463D588C5}"/>
              </a:ext>
            </a:extLst>
          </p:cNvPr>
          <p:cNvCxnSpPr>
            <a:cxnSpLocks/>
          </p:cNvCxnSpPr>
          <p:nvPr/>
        </p:nvCxnSpPr>
        <p:spPr>
          <a:xfrm flipV="1">
            <a:off x="4617433" y="4715699"/>
            <a:ext cx="2305757" cy="149760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75235C95-905E-0D53-1A24-1778165A5AA4}"/>
              </a:ext>
            </a:extLst>
          </p:cNvPr>
          <p:cNvCxnSpPr>
            <a:cxnSpLocks/>
          </p:cNvCxnSpPr>
          <p:nvPr/>
        </p:nvCxnSpPr>
        <p:spPr>
          <a:xfrm>
            <a:off x="9298906" y="2766071"/>
            <a:ext cx="907565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1" name="Straight Arrow Connector 1040">
            <a:extLst>
              <a:ext uri="{FF2B5EF4-FFF2-40B4-BE49-F238E27FC236}">
                <a16:creationId xmlns:a16="http://schemas.microsoft.com/office/drawing/2014/main" id="{16E1628C-EA44-200C-5B11-1A931B41544A}"/>
              </a:ext>
            </a:extLst>
          </p:cNvPr>
          <p:cNvCxnSpPr>
            <a:cxnSpLocks/>
          </p:cNvCxnSpPr>
          <p:nvPr/>
        </p:nvCxnSpPr>
        <p:spPr>
          <a:xfrm>
            <a:off x="9295982" y="3136459"/>
            <a:ext cx="907565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2" name="Straight Arrow Connector 1041">
            <a:extLst>
              <a:ext uri="{FF2B5EF4-FFF2-40B4-BE49-F238E27FC236}">
                <a16:creationId xmlns:a16="http://schemas.microsoft.com/office/drawing/2014/main" id="{FC554FB5-2EC6-2529-784C-F8C8AD0843C0}"/>
              </a:ext>
            </a:extLst>
          </p:cNvPr>
          <p:cNvCxnSpPr>
            <a:cxnSpLocks/>
          </p:cNvCxnSpPr>
          <p:nvPr/>
        </p:nvCxnSpPr>
        <p:spPr>
          <a:xfrm>
            <a:off x="9295981" y="3500971"/>
            <a:ext cx="907565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96C37F0D-3D76-C918-E8DD-2C81054C5135}"/>
              </a:ext>
            </a:extLst>
          </p:cNvPr>
          <p:cNvCxnSpPr>
            <a:cxnSpLocks/>
          </p:cNvCxnSpPr>
          <p:nvPr/>
        </p:nvCxnSpPr>
        <p:spPr>
          <a:xfrm>
            <a:off x="9295981" y="3880797"/>
            <a:ext cx="907565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4" name="Straight Arrow Connector 1043">
            <a:extLst>
              <a:ext uri="{FF2B5EF4-FFF2-40B4-BE49-F238E27FC236}">
                <a16:creationId xmlns:a16="http://schemas.microsoft.com/office/drawing/2014/main" id="{DD25E9E9-8047-5632-99AE-19711DA131D9}"/>
              </a:ext>
            </a:extLst>
          </p:cNvPr>
          <p:cNvCxnSpPr>
            <a:cxnSpLocks/>
          </p:cNvCxnSpPr>
          <p:nvPr/>
        </p:nvCxnSpPr>
        <p:spPr>
          <a:xfrm>
            <a:off x="9295980" y="4245232"/>
            <a:ext cx="907565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0" name="Oval 1049">
            <a:extLst>
              <a:ext uri="{FF2B5EF4-FFF2-40B4-BE49-F238E27FC236}">
                <a16:creationId xmlns:a16="http://schemas.microsoft.com/office/drawing/2014/main" id="{49CE0F8B-E820-8469-D6D3-A6C3984205B1}"/>
              </a:ext>
            </a:extLst>
          </p:cNvPr>
          <p:cNvSpPr/>
          <p:nvPr/>
        </p:nvSpPr>
        <p:spPr>
          <a:xfrm>
            <a:off x="6536087" y="27816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51" name="Oval 1050">
            <a:extLst>
              <a:ext uri="{FF2B5EF4-FFF2-40B4-BE49-F238E27FC236}">
                <a16:creationId xmlns:a16="http://schemas.microsoft.com/office/drawing/2014/main" id="{4CB377D4-8701-8CB6-5137-B3E22DF01268}"/>
              </a:ext>
            </a:extLst>
          </p:cNvPr>
          <p:cNvSpPr/>
          <p:nvPr/>
        </p:nvSpPr>
        <p:spPr>
          <a:xfrm>
            <a:off x="6536087" y="669041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74F274A0-BD3F-80DB-B9F6-B5153AF42C13}"/>
              </a:ext>
            </a:extLst>
          </p:cNvPr>
          <p:cNvSpPr txBox="1"/>
          <p:nvPr/>
        </p:nvSpPr>
        <p:spPr>
          <a:xfrm>
            <a:off x="6716087" y="182014"/>
            <a:ext cx="2511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Buffer full</a:t>
            </a:r>
            <a:endParaRPr lang="nb-NO" dirty="0"/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ADB66176-CFA4-4C25-6457-B6CF038CEFE4}"/>
              </a:ext>
            </a:extLst>
          </p:cNvPr>
          <p:cNvSpPr txBox="1"/>
          <p:nvPr/>
        </p:nvSpPr>
        <p:spPr>
          <a:xfrm>
            <a:off x="6716086" y="572810"/>
            <a:ext cx="2511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Buffer half full</a:t>
            </a:r>
            <a:endParaRPr lang="nb-NO" dirty="0"/>
          </a:p>
        </p:txBody>
      </p:sp>
      <p:pic>
        <p:nvPicPr>
          <p:cNvPr id="11265" name="Picture 1">
            <a:extLst>
              <a:ext uri="{FF2B5EF4-FFF2-40B4-BE49-F238E27FC236}">
                <a16:creationId xmlns:a16="http://schemas.microsoft.com/office/drawing/2014/main" id="{B61B3CFD-3C8F-EC94-E68D-F7707633E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024" y="2907516"/>
            <a:ext cx="2138400" cy="104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">
            <a:extLst>
              <a:ext uri="{FF2B5EF4-FFF2-40B4-BE49-F238E27FC236}">
                <a16:creationId xmlns:a16="http://schemas.microsoft.com/office/drawing/2014/main" id="{92371B74-304F-D32C-AD9F-29119125B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024" y="2868981"/>
            <a:ext cx="2138400" cy="112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9F3D19-FBBC-FB27-A9C0-A3A608C09C0C}"/>
              </a:ext>
            </a:extLst>
          </p:cNvPr>
          <p:cNvSpPr txBox="1"/>
          <p:nvPr/>
        </p:nvSpPr>
        <p:spPr>
          <a:xfrm>
            <a:off x="3466025" y="104566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ADC_Buffer</a:t>
            </a:r>
            <a:endParaRPr lang="nb-NO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BCEA439-C476-21DF-3136-7E7E1D8EFB72}"/>
              </a:ext>
            </a:extLst>
          </p:cNvPr>
          <p:cNvCxnSpPr>
            <a:cxnSpLocks/>
          </p:cNvCxnSpPr>
          <p:nvPr/>
        </p:nvCxnSpPr>
        <p:spPr>
          <a:xfrm>
            <a:off x="4625139" y="640410"/>
            <a:ext cx="2305749" cy="14976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F6146A2-653F-8126-6C21-68516F200B15}"/>
              </a:ext>
            </a:extLst>
          </p:cNvPr>
          <p:cNvCxnSpPr>
            <a:cxnSpLocks/>
          </p:cNvCxnSpPr>
          <p:nvPr/>
        </p:nvCxnSpPr>
        <p:spPr>
          <a:xfrm flipV="1">
            <a:off x="4625115" y="2124634"/>
            <a:ext cx="2305757" cy="149760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5416A7A-C694-8FA0-1087-01EAF431296E}"/>
              </a:ext>
            </a:extLst>
          </p:cNvPr>
          <p:cNvCxnSpPr>
            <a:cxnSpLocks/>
          </p:cNvCxnSpPr>
          <p:nvPr/>
        </p:nvCxnSpPr>
        <p:spPr>
          <a:xfrm>
            <a:off x="4625123" y="998217"/>
            <a:ext cx="2305749" cy="14976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0175419-BA5D-3593-E3CE-A524436984BE}"/>
              </a:ext>
            </a:extLst>
          </p:cNvPr>
          <p:cNvCxnSpPr>
            <a:cxnSpLocks/>
          </p:cNvCxnSpPr>
          <p:nvPr/>
        </p:nvCxnSpPr>
        <p:spPr>
          <a:xfrm>
            <a:off x="4625115" y="1356024"/>
            <a:ext cx="2305749" cy="14976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8D323AA-4604-A8B2-16CC-529B08A49882}"/>
              </a:ext>
            </a:extLst>
          </p:cNvPr>
          <p:cNvCxnSpPr>
            <a:cxnSpLocks/>
          </p:cNvCxnSpPr>
          <p:nvPr/>
        </p:nvCxnSpPr>
        <p:spPr>
          <a:xfrm>
            <a:off x="4625099" y="1740329"/>
            <a:ext cx="2305749" cy="14976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F4BE6D6-3F4A-8B55-E368-7414009E73BB}"/>
              </a:ext>
            </a:extLst>
          </p:cNvPr>
          <p:cNvCxnSpPr>
            <a:cxnSpLocks/>
          </p:cNvCxnSpPr>
          <p:nvPr/>
        </p:nvCxnSpPr>
        <p:spPr>
          <a:xfrm>
            <a:off x="4625075" y="2093870"/>
            <a:ext cx="2305749" cy="14976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136A65D-CFD0-02BE-B3B1-A58C8F186D52}"/>
              </a:ext>
            </a:extLst>
          </p:cNvPr>
          <p:cNvCxnSpPr>
            <a:cxnSpLocks/>
          </p:cNvCxnSpPr>
          <p:nvPr/>
        </p:nvCxnSpPr>
        <p:spPr>
          <a:xfrm>
            <a:off x="4625075" y="2484666"/>
            <a:ext cx="2305749" cy="14976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C25EBB5-E043-75F7-D0C8-66C8720C3A7C}"/>
              </a:ext>
            </a:extLst>
          </p:cNvPr>
          <p:cNvCxnSpPr>
            <a:cxnSpLocks/>
          </p:cNvCxnSpPr>
          <p:nvPr/>
        </p:nvCxnSpPr>
        <p:spPr>
          <a:xfrm>
            <a:off x="4617441" y="2868981"/>
            <a:ext cx="2305749" cy="14976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DA07563-AB1F-0DC6-56EF-95C8F0546939}"/>
              </a:ext>
            </a:extLst>
          </p:cNvPr>
          <p:cNvCxnSpPr>
            <a:cxnSpLocks/>
          </p:cNvCxnSpPr>
          <p:nvPr/>
        </p:nvCxnSpPr>
        <p:spPr>
          <a:xfrm>
            <a:off x="4625027" y="3246658"/>
            <a:ext cx="2305749" cy="14976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09ACAC0-002F-5C26-A326-84301F45D812}"/>
              </a:ext>
            </a:extLst>
          </p:cNvPr>
          <p:cNvCxnSpPr>
            <a:cxnSpLocks/>
          </p:cNvCxnSpPr>
          <p:nvPr/>
        </p:nvCxnSpPr>
        <p:spPr>
          <a:xfrm flipV="1">
            <a:off x="4632725" y="2489129"/>
            <a:ext cx="2305757" cy="149760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4947627-707A-1F15-F881-041E173A4DF0}"/>
              </a:ext>
            </a:extLst>
          </p:cNvPr>
          <p:cNvCxnSpPr>
            <a:cxnSpLocks/>
          </p:cNvCxnSpPr>
          <p:nvPr/>
        </p:nvCxnSpPr>
        <p:spPr>
          <a:xfrm flipV="1">
            <a:off x="4617449" y="2846980"/>
            <a:ext cx="2305757" cy="149760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456ABB7-7DD1-9382-BB67-532BD415B0EB}"/>
              </a:ext>
            </a:extLst>
          </p:cNvPr>
          <p:cNvCxnSpPr>
            <a:cxnSpLocks/>
          </p:cNvCxnSpPr>
          <p:nvPr/>
        </p:nvCxnSpPr>
        <p:spPr>
          <a:xfrm flipV="1">
            <a:off x="4624931" y="3211475"/>
            <a:ext cx="2305757" cy="149760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B65A0271-BAC7-FC52-F1FA-89C3B54F69D6}"/>
              </a:ext>
            </a:extLst>
          </p:cNvPr>
          <p:cNvCxnSpPr>
            <a:cxnSpLocks/>
          </p:cNvCxnSpPr>
          <p:nvPr/>
        </p:nvCxnSpPr>
        <p:spPr>
          <a:xfrm flipV="1">
            <a:off x="4617436" y="3575960"/>
            <a:ext cx="2305757" cy="149760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6E01D627-89F2-B664-34E2-7CE13E38E939}"/>
              </a:ext>
            </a:extLst>
          </p:cNvPr>
          <p:cNvCxnSpPr>
            <a:cxnSpLocks/>
          </p:cNvCxnSpPr>
          <p:nvPr/>
        </p:nvCxnSpPr>
        <p:spPr>
          <a:xfrm flipV="1">
            <a:off x="4632413" y="3953631"/>
            <a:ext cx="2305757" cy="149760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" name="Graphic 2" descr="Single gear with solid fill">
            <a:extLst>
              <a:ext uri="{FF2B5EF4-FFF2-40B4-BE49-F238E27FC236}">
                <a16:creationId xmlns:a16="http://schemas.microsoft.com/office/drawing/2014/main" id="{758F76A9-7E1F-0F0F-B2A5-ECE30C6A68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44739" y="3777790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C450052B-F8E4-6C7B-8A6E-D6E6DF9B77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2701313"/>
                  </p:ext>
                </p:extLst>
              </p:nvPr>
            </p:nvGraphicFramePr>
            <p:xfrm>
              <a:off x="10203542" y="2566988"/>
              <a:ext cx="1743293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43293">
                      <a:extLst>
                        <a:ext uri="{9D8B030D-6E8A-4147-A177-3AD203B41FA5}">
                          <a16:colId xmlns:a16="http://schemas.microsoft.com/office/drawing/2014/main" val="4861620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𝟐𝟖𝟗𝟗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</m:t>
                                </m:r>
                              </m:oMath>
                            </m:oMathPara>
                          </a14:m>
                          <a:endParaRPr lang="nb-NO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R="14400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14045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𝟏𝟑𝟕𝟐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𝟏𝟎𝟖𝟏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R="14400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85444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𝟒𝟔𝟓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𝟐𝟗𝟎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nb-NO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R="14400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56469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𝟑𝟕𝟎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𝟏𝟏𝟑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nb-NO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R="14400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89339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𝟑𝟓𝟏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</m:oMath>
                            </m:oMathPara>
                          </a14:m>
                          <a:endParaRPr lang="nb-NO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R="14400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16112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C450052B-F8E4-6C7B-8A6E-D6E6DF9B77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2701313"/>
                  </p:ext>
                </p:extLst>
              </p:nvPr>
            </p:nvGraphicFramePr>
            <p:xfrm>
              <a:off x="10203542" y="2566988"/>
              <a:ext cx="1743293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43293">
                      <a:extLst>
                        <a:ext uri="{9D8B030D-6E8A-4147-A177-3AD203B41FA5}">
                          <a16:colId xmlns:a16="http://schemas.microsoft.com/office/drawing/2014/main" val="4861620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 marR="144000">
                        <a:blipFill>
                          <a:blip r:embed="rId9"/>
                          <a:stretch>
                            <a:fillRect l="-348" t="-1639" r="-697" b="-4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14045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 marR="144000">
                        <a:blipFill>
                          <a:blip r:embed="rId9"/>
                          <a:stretch>
                            <a:fillRect l="-348" t="-101639" r="-697" b="-3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85444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 marR="144000">
                        <a:blipFill>
                          <a:blip r:embed="rId9"/>
                          <a:stretch>
                            <a:fillRect l="-348" t="-201639" r="-697" b="-2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56469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 marR="144000">
                        <a:blipFill>
                          <a:blip r:embed="rId9"/>
                          <a:stretch>
                            <a:fillRect l="-348" t="-301639" r="-697" b="-1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89339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 marR="144000">
                        <a:blipFill>
                          <a:blip r:embed="rId9"/>
                          <a:stretch>
                            <a:fillRect l="-348" t="-401639" r="-697" b="-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16112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406A7F9-3603-B1B8-A95D-A345BF7FF18B}"/>
              </a:ext>
            </a:extLst>
          </p:cNvPr>
          <p:cNvSpPr txBox="1"/>
          <p:nvPr/>
        </p:nvSpPr>
        <p:spPr>
          <a:xfrm>
            <a:off x="10224634" y="2197656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RFFT_Output</a:t>
            </a:r>
            <a:endParaRPr lang="nb-NO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CB1AE659-0A2E-B64C-2CF1-861908486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024" y="2867938"/>
            <a:ext cx="2138400" cy="112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881A31-5F26-4CA2-A216-4AA6AFF7E74A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1988454" y="3429000"/>
            <a:ext cx="434907" cy="14696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359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D50C0-57E9-EE8A-B638-3B31A84A9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C4586-AAB1-86F6-8165-0AF379EF5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37660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330DCD-2F89-F369-6E11-C57924297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1648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F3D7BDB-B8CF-23E9-547A-266C79F90AA4}"/>
              </a:ext>
            </a:extLst>
          </p:cNvPr>
          <p:cNvSpPr/>
          <p:nvPr/>
        </p:nvSpPr>
        <p:spPr>
          <a:xfrm>
            <a:off x="2007704" y="1000539"/>
            <a:ext cx="5440018" cy="2186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A7885A-C5DD-8732-A6EE-7E23CEE949EB}"/>
              </a:ext>
            </a:extLst>
          </p:cNvPr>
          <p:cNvSpPr/>
          <p:nvPr/>
        </p:nvSpPr>
        <p:spPr>
          <a:xfrm>
            <a:off x="4727713" y="4300465"/>
            <a:ext cx="684042" cy="15334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100" dirty="0">
                <a:solidFill>
                  <a:sysClr val="windowText" lastClr="000000"/>
                </a:solidFill>
              </a:rPr>
              <a:t>??????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0D3B3E-F8C5-CFD4-CE4A-F633BEC51D18}"/>
              </a:ext>
            </a:extLst>
          </p:cNvPr>
          <p:cNvSpPr/>
          <p:nvPr/>
        </p:nvSpPr>
        <p:spPr>
          <a:xfrm>
            <a:off x="4727713" y="5050024"/>
            <a:ext cx="684042" cy="15334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100" dirty="0">
                <a:solidFill>
                  <a:sysClr val="windowText" lastClr="000000"/>
                </a:solidFill>
              </a:rPr>
              <a:t>??????</a:t>
            </a:r>
          </a:p>
        </p:txBody>
      </p:sp>
    </p:spTree>
    <p:extLst>
      <p:ext uri="{BB962C8B-B14F-4D97-AF65-F5344CB8AC3E}">
        <p14:creationId xmlns:p14="http://schemas.microsoft.com/office/powerpoint/2010/main" val="3290533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>
            <a:extLst>
              <a:ext uri="{FF2B5EF4-FFF2-40B4-BE49-F238E27FC236}">
                <a16:creationId xmlns:a16="http://schemas.microsoft.com/office/drawing/2014/main" id="{EC972BBB-96B9-B06F-68E3-ADD4F9066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400" y="2908106"/>
            <a:ext cx="2138400" cy="104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B633842-2EF7-8546-BCF5-917471C3A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435939"/>
              </p:ext>
            </p:extLst>
          </p:nvPr>
        </p:nvGraphicFramePr>
        <p:xfrm>
          <a:off x="3830008" y="462281"/>
          <a:ext cx="795131" cy="593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131">
                  <a:extLst>
                    <a:ext uri="{9D8B030D-6E8A-4147-A177-3AD203B41FA5}">
                      <a16:colId xmlns:a16="http://schemas.microsoft.com/office/drawing/2014/main" val="486162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1023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5738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949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3412126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749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320477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480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3159080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220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581055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426222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2855537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112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263107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334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1281404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608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3568544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854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2605646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114893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1007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1581611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870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1736253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779</a:t>
                      </a:r>
                      <a:endParaRPr lang="nb-NO" b="1" dirty="0">
                        <a:solidFill>
                          <a:schemeClr val="bg1"/>
                        </a:solidFill>
                      </a:endParaRPr>
                    </a:p>
                  </a:txBody>
                  <a:tcPr marR="14400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41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958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006118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9380E51-7A05-3DF1-43C9-9E8D82563E22}"/>
              </a:ext>
            </a:extLst>
          </p:cNvPr>
          <p:cNvSpPr/>
          <p:nvPr/>
        </p:nvSpPr>
        <p:spPr>
          <a:xfrm>
            <a:off x="2423361" y="3107634"/>
            <a:ext cx="795131" cy="64273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ADC</a:t>
            </a:r>
            <a:endParaRPr lang="nb-NO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881A31-5F26-4CA2-A216-4AA6AFF7E74A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019300" y="3211475"/>
            <a:ext cx="404061" cy="217525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785A444-408A-B082-436A-6D49840DDDD5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>
            <a:off x="3218492" y="3429000"/>
            <a:ext cx="618790" cy="24065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5A44606-A1E1-14B2-E306-ABD60D396AA3}"/>
              </a:ext>
            </a:extLst>
          </p:cNvPr>
          <p:cNvSpPr/>
          <p:nvPr/>
        </p:nvSpPr>
        <p:spPr>
          <a:xfrm>
            <a:off x="3837282" y="5655886"/>
            <a:ext cx="795131" cy="3593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2622839-EEB1-18F7-8F6C-DB2799680D87}"/>
              </a:ext>
            </a:extLst>
          </p:cNvPr>
          <p:cNvSpPr/>
          <p:nvPr/>
        </p:nvSpPr>
        <p:spPr>
          <a:xfrm>
            <a:off x="6930464" y="1676399"/>
            <a:ext cx="2372139" cy="3505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RFFT</a:t>
            </a:r>
            <a:endParaRPr lang="nb-NO" sz="4000" dirty="0"/>
          </a:p>
        </p:txBody>
      </p:sp>
      <p:sp>
        <p:nvSpPr>
          <p:cNvPr id="1050" name="Oval 1049">
            <a:extLst>
              <a:ext uri="{FF2B5EF4-FFF2-40B4-BE49-F238E27FC236}">
                <a16:creationId xmlns:a16="http://schemas.microsoft.com/office/drawing/2014/main" id="{49CE0F8B-E820-8469-D6D3-A6C3984205B1}"/>
              </a:ext>
            </a:extLst>
          </p:cNvPr>
          <p:cNvSpPr/>
          <p:nvPr/>
        </p:nvSpPr>
        <p:spPr>
          <a:xfrm>
            <a:off x="6536087" y="278163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51" name="Oval 1050">
            <a:extLst>
              <a:ext uri="{FF2B5EF4-FFF2-40B4-BE49-F238E27FC236}">
                <a16:creationId xmlns:a16="http://schemas.microsoft.com/office/drawing/2014/main" id="{4CB377D4-8701-8CB6-5137-B3E22DF01268}"/>
              </a:ext>
            </a:extLst>
          </p:cNvPr>
          <p:cNvSpPr/>
          <p:nvPr/>
        </p:nvSpPr>
        <p:spPr>
          <a:xfrm>
            <a:off x="6536087" y="669041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74F274A0-BD3F-80DB-B9F6-B5153AF42C13}"/>
              </a:ext>
            </a:extLst>
          </p:cNvPr>
          <p:cNvSpPr txBox="1"/>
          <p:nvPr/>
        </p:nvSpPr>
        <p:spPr>
          <a:xfrm>
            <a:off x="6716087" y="182014"/>
            <a:ext cx="2511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Buffer full</a:t>
            </a:r>
            <a:endParaRPr lang="nb-NO" dirty="0"/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ADB66176-CFA4-4C25-6457-B6CF038CEFE4}"/>
              </a:ext>
            </a:extLst>
          </p:cNvPr>
          <p:cNvSpPr txBox="1"/>
          <p:nvPr/>
        </p:nvSpPr>
        <p:spPr>
          <a:xfrm>
            <a:off x="6716086" y="572810"/>
            <a:ext cx="2511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Buffer half full</a:t>
            </a:r>
            <a:endParaRPr lang="nb-NO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74AB163-996A-75E6-E56D-0F7AE0FE1046}"/>
              </a:ext>
            </a:extLst>
          </p:cNvPr>
          <p:cNvCxnSpPr>
            <a:cxnSpLocks/>
          </p:cNvCxnSpPr>
          <p:nvPr/>
        </p:nvCxnSpPr>
        <p:spPr>
          <a:xfrm>
            <a:off x="9298906" y="2766071"/>
            <a:ext cx="907565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9A61131-468C-543E-1F52-C67B7924A85D}"/>
              </a:ext>
            </a:extLst>
          </p:cNvPr>
          <p:cNvCxnSpPr>
            <a:cxnSpLocks/>
          </p:cNvCxnSpPr>
          <p:nvPr/>
        </p:nvCxnSpPr>
        <p:spPr>
          <a:xfrm>
            <a:off x="9295982" y="3136459"/>
            <a:ext cx="907565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C47C19A-C1F4-87B1-4055-F08E81C5E1C5}"/>
              </a:ext>
            </a:extLst>
          </p:cNvPr>
          <p:cNvCxnSpPr>
            <a:cxnSpLocks/>
          </p:cNvCxnSpPr>
          <p:nvPr/>
        </p:nvCxnSpPr>
        <p:spPr>
          <a:xfrm>
            <a:off x="9295981" y="3500971"/>
            <a:ext cx="907565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5FBAFFC-3775-8A3E-D387-6EA7084EB510}"/>
              </a:ext>
            </a:extLst>
          </p:cNvPr>
          <p:cNvCxnSpPr>
            <a:cxnSpLocks/>
          </p:cNvCxnSpPr>
          <p:nvPr/>
        </p:nvCxnSpPr>
        <p:spPr>
          <a:xfrm>
            <a:off x="9295981" y="3880797"/>
            <a:ext cx="907565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851FD7-30A6-D81E-C1FA-59AC88D6D413}"/>
              </a:ext>
            </a:extLst>
          </p:cNvPr>
          <p:cNvCxnSpPr>
            <a:cxnSpLocks/>
          </p:cNvCxnSpPr>
          <p:nvPr/>
        </p:nvCxnSpPr>
        <p:spPr>
          <a:xfrm>
            <a:off x="9295980" y="4245232"/>
            <a:ext cx="907565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C10275E-BD3C-65E5-E56A-239BBE36DED5}"/>
              </a:ext>
            </a:extLst>
          </p:cNvPr>
          <p:cNvCxnSpPr>
            <a:cxnSpLocks/>
          </p:cNvCxnSpPr>
          <p:nvPr/>
        </p:nvCxnSpPr>
        <p:spPr>
          <a:xfrm flipV="1">
            <a:off x="4617434" y="4351214"/>
            <a:ext cx="2305757" cy="149760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1B7960-9FA3-0FA1-4057-A7045700BD83}"/>
              </a:ext>
            </a:extLst>
          </p:cNvPr>
          <p:cNvCxnSpPr>
            <a:cxnSpLocks/>
          </p:cNvCxnSpPr>
          <p:nvPr/>
        </p:nvCxnSpPr>
        <p:spPr>
          <a:xfrm flipV="1">
            <a:off x="4617433" y="4715699"/>
            <a:ext cx="2305757" cy="149760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543CCB8-7F7A-C164-1E9E-2DED93A03406}"/>
              </a:ext>
            </a:extLst>
          </p:cNvPr>
          <p:cNvCxnSpPr>
            <a:cxnSpLocks/>
          </p:cNvCxnSpPr>
          <p:nvPr/>
        </p:nvCxnSpPr>
        <p:spPr>
          <a:xfrm>
            <a:off x="4625139" y="640410"/>
            <a:ext cx="2305749" cy="14976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DA54FB-1B05-C5F5-6303-E8DA35A3FA2C}"/>
              </a:ext>
            </a:extLst>
          </p:cNvPr>
          <p:cNvCxnSpPr>
            <a:cxnSpLocks/>
          </p:cNvCxnSpPr>
          <p:nvPr/>
        </p:nvCxnSpPr>
        <p:spPr>
          <a:xfrm flipV="1">
            <a:off x="4625115" y="2124634"/>
            <a:ext cx="2305757" cy="149760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AFCA7EB-7601-FA99-3FCC-57AB4477D5F0}"/>
              </a:ext>
            </a:extLst>
          </p:cNvPr>
          <p:cNvCxnSpPr>
            <a:cxnSpLocks/>
          </p:cNvCxnSpPr>
          <p:nvPr/>
        </p:nvCxnSpPr>
        <p:spPr>
          <a:xfrm>
            <a:off x="4625123" y="998217"/>
            <a:ext cx="2305749" cy="14976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ADCE484-746D-5651-095F-E9608A6900FF}"/>
              </a:ext>
            </a:extLst>
          </p:cNvPr>
          <p:cNvCxnSpPr>
            <a:cxnSpLocks/>
          </p:cNvCxnSpPr>
          <p:nvPr/>
        </p:nvCxnSpPr>
        <p:spPr>
          <a:xfrm>
            <a:off x="4625115" y="1356024"/>
            <a:ext cx="2305749" cy="14976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356F2B2-EC74-651A-FAD1-86FDE2B2CF0F}"/>
              </a:ext>
            </a:extLst>
          </p:cNvPr>
          <p:cNvCxnSpPr>
            <a:cxnSpLocks/>
          </p:cNvCxnSpPr>
          <p:nvPr/>
        </p:nvCxnSpPr>
        <p:spPr>
          <a:xfrm>
            <a:off x="4625099" y="1740329"/>
            <a:ext cx="2305749" cy="14976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0C371F-4B67-AD40-6CD2-784311CDC80C}"/>
              </a:ext>
            </a:extLst>
          </p:cNvPr>
          <p:cNvCxnSpPr>
            <a:cxnSpLocks/>
          </p:cNvCxnSpPr>
          <p:nvPr/>
        </p:nvCxnSpPr>
        <p:spPr>
          <a:xfrm>
            <a:off x="4625075" y="2093870"/>
            <a:ext cx="2305749" cy="14976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2DAF12-8B17-C9C7-8BB5-17FE6F676135}"/>
              </a:ext>
            </a:extLst>
          </p:cNvPr>
          <p:cNvCxnSpPr>
            <a:cxnSpLocks/>
          </p:cNvCxnSpPr>
          <p:nvPr/>
        </p:nvCxnSpPr>
        <p:spPr>
          <a:xfrm>
            <a:off x="4625075" y="2484666"/>
            <a:ext cx="2305749" cy="14976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D424DF8-EE8B-B393-1261-8BA69AF76606}"/>
              </a:ext>
            </a:extLst>
          </p:cNvPr>
          <p:cNvCxnSpPr>
            <a:cxnSpLocks/>
          </p:cNvCxnSpPr>
          <p:nvPr/>
        </p:nvCxnSpPr>
        <p:spPr>
          <a:xfrm>
            <a:off x="4617441" y="2868981"/>
            <a:ext cx="2305749" cy="14976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D6DF10-FB89-DD81-C1F4-7AB987D8BE71}"/>
              </a:ext>
            </a:extLst>
          </p:cNvPr>
          <p:cNvCxnSpPr>
            <a:cxnSpLocks/>
          </p:cNvCxnSpPr>
          <p:nvPr/>
        </p:nvCxnSpPr>
        <p:spPr>
          <a:xfrm>
            <a:off x="4625027" y="3246658"/>
            <a:ext cx="2305749" cy="14976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9819FDD-B252-2FEA-35A2-A8EC93C07DAE}"/>
              </a:ext>
            </a:extLst>
          </p:cNvPr>
          <p:cNvCxnSpPr>
            <a:cxnSpLocks/>
          </p:cNvCxnSpPr>
          <p:nvPr/>
        </p:nvCxnSpPr>
        <p:spPr>
          <a:xfrm flipV="1">
            <a:off x="4632725" y="2489129"/>
            <a:ext cx="2305757" cy="149760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1AFFC0A-90DB-1E18-ECCC-8D59B5080CEC}"/>
              </a:ext>
            </a:extLst>
          </p:cNvPr>
          <p:cNvCxnSpPr>
            <a:cxnSpLocks/>
          </p:cNvCxnSpPr>
          <p:nvPr/>
        </p:nvCxnSpPr>
        <p:spPr>
          <a:xfrm flipV="1">
            <a:off x="4617449" y="2846980"/>
            <a:ext cx="2305757" cy="149760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F195596-F62C-80B7-AFED-B978D42D487A}"/>
              </a:ext>
            </a:extLst>
          </p:cNvPr>
          <p:cNvCxnSpPr>
            <a:cxnSpLocks/>
          </p:cNvCxnSpPr>
          <p:nvPr/>
        </p:nvCxnSpPr>
        <p:spPr>
          <a:xfrm flipV="1">
            <a:off x="4624931" y="3211475"/>
            <a:ext cx="2305757" cy="149760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CBFA48C-90B2-7B1C-2D07-C14868FDAD2C}"/>
              </a:ext>
            </a:extLst>
          </p:cNvPr>
          <p:cNvCxnSpPr>
            <a:cxnSpLocks/>
          </p:cNvCxnSpPr>
          <p:nvPr/>
        </p:nvCxnSpPr>
        <p:spPr>
          <a:xfrm flipV="1">
            <a:off x="4617436" y="3575960"/>
            <a:ext cx="2305757" cy="149760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53260C6-303A-4CE8-3459-4487B149E9B9}"/>
              </a:ext>
            </a:extLst>
          </p:cNvPr>
          <p:cNvCxnSpPr>
            <a:cxnSpLocks/>
          </p:cNvCxnSpPr>
          <p:nvPr/>
        </p:nvCxnSpPr>
        <p:spPr>
          <a:xfrm flipV="1">
            <a:off x="4632413" y="3953631"/>
            <a:ext cx="2305757" cy="149760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9" name="Graphic 28" descr="Single gear with solid fill">
            <a:extLst>
              <a:ext uri="{FF2B5EF4-FFF2-40B4-BE49-F238E27FC236}">
                <a16:creationId xmlns:a16="http://schemas.microsoft.com/office/drawing/2014/main" id="{57B42A24-1B5B-D1C0-8ADD-8E33DD2849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00000">
            <a:off x="7644739" y="3777790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Table 29">
                <a:extLst>
                  <a:ext uri="{FF2B5EF4-FFF2-40B4-BE49-F238E27FC236}">
                    <a16:creationId xmlns:a16="http://schemas.microsoft.com/office/drawing/2014/main" id="{86322DEB-5FC5-0CA9-9D26-23045592F0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2701313"/>
                  </p:ext>
                </p:extLst>
              </p:nvPr>
            </p:nvGraphicFramePr>
            <p:xfrm>
              <a:off x="10203542" y="2566988"/>
              <a:ext cx="1743293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43293">
                      <a:extLst>
                        <a:ext uri="{9D8B030D-6E8A-4147-A177-3AD203B41FA5}">
                          <a16:colId xmlns:a16="http://schemas.microsoft.com/office/drawing/2014/main" val="4861620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𝟐𝟖𝟗𝟗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</m:t>
                                </m:r>
                              </m:oMath>
                            </m:oMathPara>
                          </a14:m>
                          <a:endParaRPr lang="nb-NO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R="14400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14045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𝟏𝟑𝟕𝟐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𝟏𝟎𝟖𝟏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R="14400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85444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𝟒𝟔𝟓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𝟐𝟗𝟎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nb-NO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R="14400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56469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𝟑𝟕𝟎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𝟏𝟏𝟑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nb-NO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R="14400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89339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𝟑𝟓𝟏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</m:oMath>
                            </m:oMathPara>
                          </a14:m>
                          <a:endParaRPr lang="nb-NO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R="14400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16112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Table 29">
                <a:extLst>
                  <a:ext uri="{FF2B5EF4-FFF2-40B4-BE49-F238E27FC236}">
                    <a16:creationId xmlns:a16="http://schemas.microsoft.com/office/drawing/2014/main" id="{86322DEB-5FC5-0CA9-9D26-23045592F0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2701313"/>
                  </p:ext>
                </p:extLst>
              </p:nvPr>
            </p:nvGraphicFramePr>
            <p:xfrm>
              <a:off x="10203542" y="2566988"/>
              <a:ext cx="1743293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43293">
                      <a:extLst>
                        <a:ext uri="{9D8B030D-6E8A-4147-A177-3AD203B41FA5}">
                          <a16:colId xmlns:a16="http://schemas.microsoft.com/office/drawing/2014/main" val="4861620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 marR="144000">
                        <a:blipFill>
                          <a:blip r:embed="rId5"/>
                          <a:stretch>
                            <a:fillRect l="-348" t="-1639" r="-697" b="-4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14045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 marR="144000">
                        <a:blipFill>
                          <a:blip r:embed="rId5"/>
                          <a:stretch>
                            <a:fillRect l="-348" t="-101639" r="-697" b="-3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85444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 marR="144000">
                        <a:blipFill>
                          <a:blip r:embed="rId5"/>
                          <a:stretch>
                            <a:fillRect l="-348" t="-201639" r="-697" b="-2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56469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 marR="144000">
                        <a:blipFill>
                          <a:blip r:embed="rId5"/>
                          <a:stretch>
                            <a:fillRect l="-348" t="-301639" r="-697" b="-1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89339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 marR="144000">
                        <a:blipFill>
                          <a:blip r:embed="rId5"/>
                          <a:stretch>
                            <a:fillRect l="-348" t="-401639" r="-697" b="-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16112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48" name="TextBox 2047">
            <a:extLst>
              <a:ext uri="{FF2B5EF4-FFF2-40B4-BE49-F238E27FC236}">
                <a16:creationId xmlns:a16="http://schemas.microsoft.com/office/drawing/2014/main" id="{694A01A2-4AFD-E744-C579-EC3121122C6B}"/>
              </a:ext>
            </a:extLst>
          </p:cNvPr>
          <p:cNvSpPr txBox="1"/>
          <p:nvPr/>
        </p:nvSpPr>
        <p:spPr>
          <a:xfrm>
            <a:off x="10224634" y="2197656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RFFT_Output</a:t>
            </a:r>
            <a:endParaRPr lang="nb-NO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50" name="TextBox 2049">
            <a:extLst>
              <a:ext uri="{FF2B5EF4-FFF2-40B4-BE49-F238E27FC236}">
                <a16:creationId xmlns:a16="http://schemas.microsoft.com/office/drawing/2014/main" id="{1849E517-F47E-8B22-F354-F72DA5582950}"/>
              </a:ext>
            </a:extLst>
          </p:cNvPr>
          <p:cNvSpPr txBox="1"/>
          <p:nvPr/>
        </p:nvSpPr>
        <p:spPr>
          <a:xfrm>
            <a:off x="3466025" y="104566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ADC_Buffer</a:t>
            </a:r>
            <a:endParaRPr lang="nb-NO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820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>
            <a:extLst>
              <a:ext uri="{FF2B5EF4-FFF2-40B4-BE49-F238E27FC236}">
                <a16:creationId xmlns:a16="http://schemas.microsoft.com/office/drawing/2014/main" id="{18EBA058-E5A0-BE86-9A14-BBF68BE6C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400" y="2901480"/>
            <a:ext cx="2138400" cy="104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B633842-2EF7-8546-BCF5-917471C3A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099245"/>
              </p:ext>
            </p:extLst>
          </p:nvPr>
        </p:nvGraphicFramePr>
        <p:xfrm>
          <a:off x="3830008" y="462281"/>
          <a:ext cx="795131" cy="593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131">
                  <a:extLst>
                    <a:ext uri="{9D8B030D-6E8A-4147-A177-3AD203B41FA5}">
                      <a16:colId xmlns:a16="http://schemas.microsoft.com/office/drawing/2014/main" val="486162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1023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5738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949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3412126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749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320477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480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3159080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220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581055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426222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2855537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112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263107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334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1281404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608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3568544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854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2605646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114893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1007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1581611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532</a:t>
                      </a:r>
                      <a:endParaRPr lang="nb-NO" b="1" dirty="0">
                        <a:solidFill>
                          <a:schemeClr val="bg1"/>
                        </a:solidFill>
                      </a:endParaRPr>
                    </a:p>
                  </a:txBody>
                  <a:tcPr marR="14400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253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779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41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958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006118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9380E51-7A05-3DF1-43C9-9E8D82563E22}"/>
              </a:ext>
            </a:extLst>
          </p:cNvPr>
          <p:cNvSpPr/>
          <p:nvPr/>
        </p:nvSpPr>
        <p:spPr>
          <a:xfrm>
            <a:off x="2423361" y="3107634"/>
            <a:ext cx="795131" cy="64273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ADC</a:t>
            </a:r>
            <a:endParaRPr lang="nb-NO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881A31-5F26-4CA2-A216-4AA6AFF7E74A}"/>
              </a:ext>
            </a:extLst>
          </p:cNvPr>
          <p:cNvCxnSpPr>
            <a:cxnSpLocks/>
          </p:cNvCxnSpPr>
          <p:nvPr/>
        </p:nvCxnSpPr>
        <p:spPr>
          <a:xfrm>
            <a:off x="1988346" y="3412331"/>
            <a:ext cx="433388" cy="2142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785A444-408A-B082-436A-6D49840DDDD5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>
            <a:off x="3218492" y="3429000"/>
            <a:ext cx="618790" cy="20355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5A44606-A1E1-14B2-E306-ABD60D396AA3}"/>
              </a:ext>
            </a:extLst>
          </p:cNvPr>
          <p:cNvSpPr/>
          <p:nvPr/>
        </p:nvSpPr>
        <p:spPr>
          <a:xfrm>
            <a:off x="3837282" y="5284830"/>
            <a:ext cx="795131" cy="3593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2622839-EEB1-18F7-8F6C-DB2799680D87}"/>
              </a:ext>
            </a:extLst>
          </p:cNvPr>
          <p:cNvSpPr/>
          <p:nvPr/>
        </p:nvSpPr>
        <p:spPr>
          <a:xfrm>
            <a:off x="6930464" y="1676399"/>
            <a:ext cx="2372139" cy="3505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RFFT</a:t>
            </a:r>
            <a:endParaRPr lang="nb-NO" sz="4000" dirty="0"/>
          </a:p>
        </p:txBody>
      </p:sp>
      <p:sp>
        <p:nvSpPr>
          <p:cNvPr id="1050" name="Oval 1049">
            <a:extLst>
              <a:ext uri="{FF2B5EF4-FFF2-40B4-BE49-F238E27FC236}">
                <a16:creationId xmlns:a16="http://schemas.microsoft.com/office/drawing/2014/main" id="{49CE0F8B-E820-8469-D6D3-A6C3984205B1}"/>
              </a:ext>
            </a:extLst>
          </p:cNvPr>
          <p:cNvSpPr/>
          <p:nvPr/>
        </p:nvSpPr>
        <p:spPr>
          <a:xfrm>
            <a:off x="6536087" y="278163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74F274A0-BD3F-80DB-B9F6-B5153AF42C13}"/>
              </a:ext>
            </a:extLst>
          </p:cNvPr>
          <p:cNvSpPr txBox="1"/>
          <p:nvPr/>
        </p:nvSpPr>
        <p:spPr>
          <a:xfrm>
            <a:off x="6716087" y="182014"/>
            <a:ext cx="2511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Buffer full</a:t>
            </a:r>
            <a:endParaRPr lang="nb-NO" dirty="0"/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ADB66176-CFA4-4C25-6457-B6CF038CEFE4}"/>
              </a:ext>
            </a:extLst>
          </p:cNvPr>
          <p:cNvSpPr txBox="1"/>
          <p:nvPr/>
        </p:nvSpPr>
        <p:spPr>
          <a:xfrm>
            <a:off x="6716086" y="572810"/>
            <a:ext cx="2511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Buffer half full</a:t>
            </a:r>
            <a:endParaRPr lang="nb-NO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7466A1D-BB3E-2390-F440-772F70EF63B8}"/>
              </a:ext>
            </a:extLst>
          </p:cNvPr>
          <p:cNvCxnSpPr>
            <a:cxnSpLocks/>
          </p:cNvCxnSpPr>
          <p:nvPr/>
        </p:nvCxnSpPr>
        <p:spPr>
          <a:xfrm>
            <a:off x="9298906" y="2766071"/>
            <a:ext cx="907565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3E7A41E-7E1F-288A-7E58-D284EEABE0C8}"/>
              </a:ext>
            </a:extLst>
          </p:cNvPr>
          <p:cNvCxnSpPr>
            <a:cxnSpLocks/>
          </p:cNvCxnSpPr>
          <p:nvPr/>
        </p:nvCxnSpPr>
        <p:spPr>
          <a:xfrm>
            <a:off x="9295982" y="3136459"/>
            <a:ext cx="907565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DA405CD-05D7-7787-5C7D-47F3989A642A}"/>
              </a:ext>
            </a:extLst>
          </p:cNvPr>
          <p:cNvCxnSpPr>
            <a:cxnSpLocks/>
          </p:cNvCxnSpPr>
          <p:nvPr/>
        </p:nvCxnSpPr>
        <p:spPr>
          <a:xfrm>
            <a:off x="9295981" y="3500971"/>
            <a:ext cx="907565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E241F7-440A-0605-1B83-E0176CDD7E41}"/>
              </a:ext>
            </a:extLst>
          </p:cNvPr>
          <p:cNvCxnSpPr>
            <a:cxnSpLocks/>
          </p:cNvCxnSpPr>
          <p:nvPr/>
        </p:nvCxnSpPr>
        <p:spPr>
          <a:xfrm>
            <a:off x="9295981" y="3880797"/>
            <a:ext cx="907565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F2AD2D-256F-B4A0-0DD5-AF17FC017326}"/>
              </a:ext>
            </a:extLst>
          </p:cNvPr>
          <p:cNvCxnSpPr>
            <a:cxnSpLocks/>
          </p:cNvCxnSpPr>
          <p:nvPr/>
        </p:nvCxnSpPr>
        <p:spPr>
          <a:xfrm>
            <a:off x="9295980" y="4245232"/>
            <a:ext cx="907565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FA8E7C2F-C5D8-B427-5BB5-37823394EEED}"/>
              </a:ext>
            </a:extLst>
          </p:cNvPr>
          <p:cNvSpPr/>
          <p:nvPr/>
        </p:nvSpPr>
        <p:spPr>
          <a:xfrm>
            <a:off x="6536087" y="669041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D502F05-07AE-4962-55C3-815C6CC319D6}"/>
              </a:ext>
            </a:extLst>
          </p:cNvPr>
          <p:cNvCxnSpPr>
            <a:cxnSpLocks/>
          </p:cNvCxnSpPr>
          <p:nvPr/>
        </p:nvCxnSpPr>
        <p:spPr>
          <a:xfrm flipV="1">
            <a:off x="4617434" y="4351214"/>
            <a:ext cx="2305757" cy="149760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37499B-AE43-A08B-723B-5C8D6007BB5D}"/>
              </a:ext>
            </a:extLst>
          </p:cNvPr>
          <p:cNvCxnSpPr>
            <a:cxnSpLocks/>
          </p:cNvCxnSpPr>
          <p:nvPr/>
        </p:nvCxnSpPr>
        <p:spPr>
          <a:xfrm flipV="1">
            <a:off x="4617433" y="4715699"/>
            <a:ext cx="2305757" cy="149760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FE21B1D-1C05-AEB8-7CC5-3F2F5FAE0042}"/>
              </a:ext>
            </a:extLst>
          </p:cNvPr>
          <p:cNvCxnSpPr>
            <a:cxnSpLocks/>
          </p:cNvCxnSpPr>
          <p:nvPr/>
        </p:nvCxnSpPr>
        <p:spPr>
          <a:xfrm>
            <a:off x="4625139" y="640410"/>
            <a:ext cx="2305749" cy="14976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94A836A-9505-8C7F-601A-D629642CE13A}"/>
              </a:ext>
            </a:extLst>
          </p:cNvPr>
          <p:cNvCxnSpPr>
            <a:cxnSpLocks/>
          </p:cNvCxnSpPr>
          <p:nvPr/>
        </p:nvCxnSpPr>
        <p:spPr>
          <a:xfrm flipV="1">
            <a:off x="4625115" y="2124634"/>
            <a:ext cx="2305757" cy="149760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7EAED14-7C04-557C-2F88-01D34E912655}"/>
              </a:ext>
            </a:extLst>
          </p:cNvPr>
          <p:cNvCxnSpPr>
            <a:cxnSpLocks/>
          </p:cNvCxnSpPr>
          <p:nvPr/>
        </p:nvCxnSpPr>
        <p:spPr>
          <a:xfrm>
            <a:off x="4625123" y="998217"/>
            <a:ext cx="2305749" cy="14976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6C5C68A-7435-5BA4-0D56-22C044218E88}"/>
              </a:ext>
            </a:extLst>
          </p:cNvPr>
          <p:cNvCxnSpPr>
            <a:cxnSpLocks/>
          </p:cNvCxnSpPr>
          <p:nvPr/>
        </p:nvCxnSpPr>
        <p:spPr>
          <a:xfrm>
            <a:off x="4625115" y="1356024"/>
            <a:ext cx="2305749" cy="14976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CB810F6-A290-EAE9-426D-FCF18DFBD890}"/>
              </a:ext>
            </a:extLst>
          </p:cNvPr>
          <p:cNvCxnSpPr>
            <a:cxnSpLocks/>
          </p:cNvCxnSpPr>
          <p:nvPr/>
        </p:nvCxnSpPr>
        <p:spPr>
          <a:xfrm>
            <a:off x="4625099" y="1740329"/>
            <a:ext cx="2305749" cy="14976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1A3FD93-FE05-5CAD-7275-4FA635A7B927}"/>
              </a:ext>
            </a:extLst>
          </p:cNvPr>
          <p:cNvCxnSpPr>
            <a:cxnSpLocks/>
          </p:cNvCxnSpPr>
          <p:nvPr/>
        </p:nvCxnSpPr>
        <p:spPr>
          <a:xfrm>
            <a:off x="4625075" y="2093870"/>
            <a:ext cx="2305749" cy="14976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0397D64-F0B0-00FA-99C4-34947268439E}"/>
              </a:ext>
            </a:extLst>
          </p:cNvPr>
          <p:cNvCxnSpPr>
            <a:cxnSpLocks/>
          </p:cNvCxnSpPr>
          <p:nvPr/>
        </p:nvCxnSpPr>
        <p:spPr>
          <a:xfrm>
            <a:off x="4625075" y="2484666"/>
            <a:ext cx="2305749" cy="14976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8EB22EA-AF5F-EFEE-24B3-7111061D48F6}"/>
              </a:ext>
            </a:extLst>
          </p:cNvPr>
          <p:cNvCxnSpPr>
            <a:cxnSpLocks/>
          </p:cNvCxnSpPr>
          <p:nvPr/>
        </p:nvCxnSpPr>
        <p:spPr>
          <a:xfrm>
            <a:off x="4617441" y="2868981"/>
            <a:ext cx="2305749" cy="14976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279601-DDE4-31F2-DFD0-D55EA026D3E8}"/>
              </a:ext>
            </a:extLst>
          </p:cNvPr>
          <p:cNvCxnSpPr>
            <a:cxnSpLocks/>
          </p:cNvCxnSpPr>
          <p:nvPr/>
        </p:nvCxnSpPr>
        <p:spPr>
          <a:xfrm>
            <a:off x="4625027" y="3246658"/>
            <a:ext cx="2305749" cy="14976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FC4B170-B106-3286-6DB1-1ECF0B85945A}"/>
              </a:ext>
            </a:extLst>
          </p:cNvPr>
          <p:cNvCxnSpPr>
            <a:cxnSpLocks/>
          </p:cNvCxnSpPr>
          <p:nvPr/>
        </p:nvCxnSpPr>
        <p:spPr>
          <a:xfrm flipV="1">
            <a:off x="4632725" y="2489129"/>
            <a:ext cx="2305757" cy="149760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8C8585C-4575-38F3-AC55-C3D5C8A50550}"/>
              </a:ext>
            </a:extLst>
          </p:cNvPr>
          <p:cNvCxnSpPr>
            <a:cxnSpLocks/>
          </p:cNvCxnSpPr>
          <p:nvPr/>
        </p:nvCxnSpPr>
        <p:spPr>
          <a:xfrm flipV="1">
            <a:off x="4617449" y="2846980"/>
            <a:ext cx="2305757" cy="149760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CAA0491-6C5A-77F7-B7DB-FF51FCF7C48E}"/>
              </a:ext>
            </a:extLst>
          </p:cNvPr>
          <p:cNvCxnSpPr>
            <a:cxnSpLocks/>
          </p:cNvCxnSpPr>
          <p:nvPr/>
        </p:nvCxnSpPr>
        <p:spPr>
          <a:xfrm flipV="1">
            <a:off x="4624931" y="3211475"/>
            <a:ext cx="2305757" cy="149760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CC7C7D7-05E3-E6C7-F2B7-ED7344924980}"/>
              </a:ext>
            </a:extLst>
          </p:cNvPr>
          <p:cNvCxnSpPr>
            <a:cxnSpLocks/>
          </p:cNvCxnSpPr>
          <p:nvPr/>
        </p:nvCxnSpPr>
        <p:spPr>
          <a:xfrm flipV="1">
            <a:off x="4617436" y="3575960"/>
            <a:ext cx="2305757" cy="149760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C2655FE-3D62-1E44-86F1-9A08B743A8D0}"/>
              </a:ext>
            </a:extLst>
          </p:cNvPr>
          <p:cNvCxnSpPr>
            <a:cxnSpLocks/>
          </p:cNvCxnSpPr>
          <p:nvPr/>
        </p:nvCxnSpPr>
        <p:spPr>
          <a:xfrm flipV="1">
            <a:off x="4632413" y="3953631"/>
            <a:ext cx="2305757" cy="149760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0" name="Graphic 29" descr="Single gear with solid fill">
            <a:extLst>
              <a:ext uri="{FF2B5EF4-FFF2-40B4-BE49-F238E27FC236}">
                <a16:creationId xmlns:a16="http://schemas.microsoft.com/office/drawing/2014/main" id="{D6734218-223B-5821-58A0-FC5B80A152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700000">
            <a:off x="7644739" y="3777790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le 33">
                <a:extLst>
                  <a:ext uri="{FF2B5EF4-FFF2-40B4-BE49-F238E27FC236}">
                    <a16:creationId xmlns:a16="http://schemas.microsoft.com/office/drawing/2014/main" id="{85BC57AE-C7B3-8A41-D45D-FB6B97BD30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4587149"/>
                  </p:ext>
                </p:extLst>
              </p:nvPr>
            </p:nvGraphicFramePr>
            <p:xfrm>
              <a:off x="10203542" y="2566988"/>
              <a:ext cx="1743293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43293">
                      <a:extLst>
                        <a:ext uri="{9D8B030D-6E8A-4147-A177-3AD203B41FA5}">
                          <a16:colId xmlns:a16="http://schemas.microsoft.com/office/drawing/2014/main" val="4861620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𝟐𝟖𝟗𝟗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</m:t>
                                </m:r>
                              </m:oMath>
                            </m:oMathPara>
                          </a14:m>
                          <a:endParaRPr lang="nb-NO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R="14400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14045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𝟏𝟑𝟕𝟐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𝟏𝟎𝟖𝟏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R="14400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85444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𝟒𝟔𝟓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𝟐𝟗𝟎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nb-NO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R="14400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56469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𝟑𝟕𝟎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𝟏𝟏𝟑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nb-NO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R="14400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89339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𝟑𝟓𝟏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</m:oMath>
                            </m:oMathPara>
                          </a14:m>
                          <a:endParaRPr lang="nb-NO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R="14400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16112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le 33">
                <a:extLst>
                  <a:ext uri="{FF2B5EF4-FFF2-40B4-BE49-F238E27FC236}">
                    <a16:creationId xmlns:a16="http://schemas.microsoft.com/office/drawing/2014/main" id="{85BC57AE-C7B3-8A41-D45D-FB6B97BD30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4587149"/>
                  </p:ext>
                </p:extLst>
              </p:nvPr>
            </p:nvGraphicFramePr>
            <p:xfrm>
              <a:off x="10203542" y="2566988"/>
              <a:ext cx="1743293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43293">
                      <a:extLst>
                        <a:ext uri="{9D8B030D-6E8A-4147-A177-3AD203B41FA5}">
                          <a16:colId xmlns:a16="http://schemas.microsoft.com/office/drawing/2014/main" val="4861620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 marR="144000">
                        <a:blipFill>
                          <a:blip r:embed="rId5"/>
                          <a:stretch>
                            <a:fillRect l="-348" t="-1639" r="-697" b="-4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14045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 marR="144000">
                        <a:blipFill>
                          <a:blip r:embed="rId5"/>
                          <a:stretch>
                            <a:fillRect l="-348" t="-101639" r="-697" b="-3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85444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 marR="144000">
                        <a:blipFill>
                          <a:blip r:embed="rId5"/>
                          <a:stretch>
                            <a:fillRect l="-348" t="-201639" r="-697" b="-2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56469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 marR="144000">
                        <a:blipFill>
                          <a:blip r:embed="rId5"/>
                          <a:stretch>
                            <a:fillRect l="-348" t="-301639" r="-697" b="-1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89339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 marR="144000">
                        <a:blipFill>
                          <a:blip r:embed="rId5"/>
                          <a:stretch>
                            <a:fillRect l="-348" t="-401639" r="-697" b="-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16112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AB98A895-54B0-2210-16A0-BB8EFB91359E}"/>
              </a:ext>
            </a:extLst>
          </p:cNvPr>
          <p:cNvSpPr txBox="1"/>
          <p:nvPr/>
        </p:nvSpPr>
        <p:spPr>
          <a:xfrm>
            <a:off x="10224634" y="2197656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RFFT_Output</a:t>
            </a:r>
            <a:endParaRPr lang="nb-NO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3640A3-D663-ED7C-28CB-4CF1648951CD}"/>
              </a:ext>
            </a:extLst>
          </p:cNvPr>
          <p:cNvSpPr txBox="1"/>
          <p:nvPr/>
        </p:nvSpPr>
        <p:spPr>
          <a:xfrm>
            <a:off x="3466025" y="104566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ADC_Buffer</a:t>
            </a:r>
            <a:endParaRPr lang="nb-NO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769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>
            <a:extLst>
              <a:ext uri="{FF2B5EF4-FFF2-40B4-BE49-F238E27FC236}">
                <a16:creationId xmlns:a16="http://schemas.microsoft.com/office/drawing/2014/main" id="{A11A454E-858E-127E-D37F-5BD852F47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400" y="2906601"/>
            <a:ext cx="2138400" cy="104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B633842-2EF7-8546-BCF5-917471C3A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012870"/>
              </p:ext>
            </p:extLst>
          </p:nvPr>
        </p:nvGraphicFramePr>
        <p:xfrm>
          <a:off x="3830008" y="462281"/>
          <a:ext cx="795131" cy="593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131">
                  <a:extLst>
                    <a:ext uri="{9D8B030D-6E8A-4147-A177-3AD203B41FA5}">
                      <a16:colId xmlns:a16="http://schemas.microsoft.com/office/drawing/2014/main" val="486162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1023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5738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949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3412126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749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320477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480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3159080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220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581055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426222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2855537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112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263107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334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1281404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608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3568544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854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2605646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114893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280</a:t>
                      </a:r>
                      <a:endParaRPr lang="nb-NO" b="1" dirty="0">
                        <a:solidFill>
                          <a:schemeClr val="bg1"/>
                        </a:solidFill>
                      </a:endParaRPr>
                    </a:p>
                  </a:txBody>
                  <a:tcPr marR="14400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611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532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1736253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779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41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958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006118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9380E51-7A05-3DF1-43C9-9E8D82563E22}"/>
              </a:ext>
            </a:extLst>
          </p:cNvPr>
          <p:cNvSpPr/>
          <p:nvPr/>
        </p:nvSpPr>
        <p:spPr>
          <a:xfrm>
            <a:off x="2423361" y="3107634"/>
            <a:ext cx="795131" cy="64273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ADC</a:t>
            </a:r>
            <a:endParaRPr lang="nb-NO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881A31-5F26-4CA2-A216-4AA6AFF7E74A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019300" y="3429000"/>
            <a:ext cx="404061" cy="188781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785A444-408A-B082-436A-6D49840DDDD5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>
            <a:off x="3218492" y="3429000"/>
            <a:ext cx="618790" cy="16644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5A44606-A1E1-14B2-E306-ABD60D396AA3}"/>
              </a:ext>
            </a:extLst>
          </p:cNvPr>
          <p:cNvSpPr/>
          <p:nvPr/>
        </p:nvSpPr>
        <p:spPr>
          <a:xfrm>
            <a:off x="3837282" y="4913764"/>
            <a:ext cx="795131" cy="3593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2622839-EEB1-18F7-8F6C-DB2799680D87}"/>
              </a:ext>
            </a:extLst>
          </p:cNvPr>
          <p:cNvSpPr/>
          <p:nvPr/>
        </p:nvSpPr>
        <p:spPr>
          <a:xfrm>
            <a:off x="6930464" y="1676399"/>
            <a:ext cx="2372139" cy="3505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RFFT</a:t>
            </a:r>
            <a:endParaRPr lang="nb-NO" sz="40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BCEA439-C476-21DF-3136-7E7E1D8EFB72}"/>
              </a:ext>
            </a:extLst>
          </p:cNvPr>
          <p:cNvCxnSpPr>
            <a:cxnSpLocks/>
          </p:cNvCxnSpPr>
          <p:nvPr/>
        </p:nvCxnSpPr>
        <p:spPr>
          <a:xfrm>
            <a:off x="4625139" y="640410"/>
            <a:ext cx="2305749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F6146A2-653F-8126-6C21-68516F200B15}"/>
              </a:ext>
            </a:extLst>
          </p:cNvPr>
          <p:cNvCxnSpPr>
            <a:cxnSpLocks/>
          </p:cNvCxnSpPr>
          <p:nvPr/>
        </p:nvCxnSpPr>
        <p:spPr>
          <a:xfrm flipV="1">
            <a:off x="4625115" y="2124634"/>
            <a:ext cx="2305757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5416A7A-C694-8FA0-1087-01EAF431296E}"/>
              </a:ext>
            </a:extLst>
          </p:cNvPr>
          <p:cNvCxnSpPr>
            <a:cxnSpLocks/>
          </p:cNvCxnSpPr>
          <p:nvPr/>
        </p:nvCxnSpPr>
        <p:spPr>
          <a:xfrm>
            <a:off x="4625123" y="998217"/>
            <a:ext cx="2305749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0175419-BA5D-3593-E3CE-A524436984BE}"/>
              </a:ext>
            </a:extLst>
          </p:cNvPr>
          <p:cNvCxnSpPr>
            <a:cxnSpLocks/>
          </p:cNvCxnSpPr>
          <p:nvPr/>
        </p:nvCxnSpPr>
        <p:spPr>
          <a:xfrm>
            <a:off x="4625115" y="1356024"/>
            <a:ext cx="2305749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8D323AA-4604-A8B2-16CC-529B08A49882}"/>
              </a:ext>
            </a:extLst>
          </p:cNvPr>
          <p:cNvCxnSpPr>
            <a:cxnSpLocks/>
          </p:cNvCxnSpPr>
          <p:nvPr/>
        </p:nvCxnSpPr>
        <p:spPr>
          <a:xfrm>
            <a:off x="4625099" y="1740329"/>
            <a:ext cx="2305749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F4BE6D6-3F4A-8B55-E368-7414009E73BB}"/>
              </a:ext>
            </a:extLst>
          </p:cNvPr>
          <p:cNvCxnSpPr>
            <a:cxnSpLocks/>
          </p:cNvCxnSpPr>
          <p:nvPr/>
        </p:nvCxnSpPr>
        <p:spPr>
          <a:xfrm>
            <a:off x="4625075" y="2093870"/>
            <a:ext cx="2305749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136A65D-CFD0-02BE-B3B1-A58C8F186D52}"/>
              </a:ext>
            </a:extLst>
          </p:cNvPr>
          <p:cNvCxnSpPr>
            <a:cxnSpLocks/>
          </p:cNvCxnSpPr>
          <p:nvPr/>
        </p:nvCxnSpPr>
        <p:spPr>
          <a:xfrm>
            <a:off x="4625075" y="2484666"/>
            <a:ext cx="2305749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C25EBB5-E043-75F7-D0C8-66C8720C3A7C}"/>
              </a:ext>
            </a:extLst>
          </p:cNvPr>
          <p:cNvCxnSpPr>
            <a:cxnSpLocks/>
          </p:cNvCxnSpPr>
          <p:nvPr/>
        </p:nvCxnSpPr>
        <p:spPr>
          <a:xfrm>
            <a:off x="4617441" y="2868981"/>
            <a:ext cx="2305749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DA07563-AB1F-0DC6-56EF-95C8F0546939}"/>
              </a:ext>
            </a:extLst>
          </p:cNvPr>
          <p:cNvCxnSpPr>
            <a:cxnSpLocks/>
          </p:cNvCxnSpPr>
          <p:nvPr/>
        </p:nvCxnSpPr>
        <p:spPr>
          <a:xfrm>
            <a:off x="4625027" y="3246658"/>
            <a:ext cx="2305749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09ACAC0-002F-5C26-A326-84301F45D812}"/>
              </a:ext>
            </a:extLst>
          </p:cNvPr>
          <p:cNvCxnSpPr>
            <a:cxnSpLocks/>
          </p:cNvCxnSpPr>
          <p:nvPr/>
        </p:nvCxnSpPr>
        <p:spPr>
          <a:xfrm flipV="1">
            <a:off x="4632725" y="2489129"/>
            <a:ext cx="2305757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4947627-707A-1F15-F881-041E173A4DF0}"/>
              </a:ext>
            </a:extLst>
          </p:cNvPr>
          <p:cNvCxnSpPr>
            <a:cxnSpLocks/>
          </p:cNvCxnSpPr>
          <p:nvPr/>
        </p:nvCxnSpPr>
        <p:spPr>
          <a:xfrm flipV="1">
            <a:off x="4617449" y="2846980"/>
            <a:ext cx="2305757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456ABB7-7DD1-9382-BB67-532BD415B0EB}"/>
              </a:ext>
            </a:extLst>
          </p:cNvPr>
          <p:cNvCxnSpPr>
            <a:cxnSpLocks/>
          </p:cNvCxnSpPr>
          <p:nvPr/>
        </p:nvCxnSpPr>
        <p:spPr>
          <a:xfrm flipV="1">
            <a:off x="4624931" y="3211475"/>
            <a:ext cx="2305757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B65A0271-BAC7-FC52-F1FA-89C3B54F69D6}"/>
              </a:ext>
            </a:extLst>
          </p:cNvPr>
          <p:cNvCxnSpPr>
            <a:cxnSpLocks/>
          </p:cNvCxnSpPr>
          <p:nvPr/>
        </p:nvCxnSpPr>
        <p:spPr>
          <a:xfrm flipV="1">
            <a:off x="4617436" y="3575960"/>
            <a:ext cx="2305757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6E01D627-89F2-B664-34E2-7CE13E38E939}"/>
              </a:ext>
            </a:extLst>
          </p:cNvPr>
          <p:cNvCxnSpPr>
            <a:cxnSpLocks/>
          </p:cNvCxnSpPr>
          <p:nvPr/>
        </p:nvCxnSpPr>
        <p:spPr>
          <a:xfrm flipV="1">
            <a:off x="4632413" y="3953631"/>
            <a:ext cx="2305757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8" name="Straight Arrow Connector 1027">
            <a:extLst>
              <a:ext uri="{FF2B5EF4-FFF2-40B4-BE49-F238E27FC236}">
                <a16:creationId xmlns:a16="http://schemas.microsoft.com/office/drawing/2014/main" id="{D353447E-6549-15B4-BAA6-0C22A365AC6F}"/>
              </a:ext>
            </a:extLst>
          </p:cNvPr>
          <p:cNvCxnSpPr>
            <a:cxnSpLocks/>
          </p:cNvCxnSpPr>
          <p:nvPr/>
        </p:nvCxnSpPr>
        <p:spPr>
          <a:xfrm flipV="1">
            <a:off x="4617434" y="4351214"/>
            <a:ext cx="2305757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49211D75-BE7D-5F0C-5E1A-987463D588C5}"/>
              </a:ext>
            </a:extLst>
          </p:cNvPr>
          <p:cNvCxnSpPr>
            <a:cxnSpLocks/>
          </p:cNvCxnSpPr>
          <p:nvPr/>
        </p:nvCxnSpPr>
        <p:spPr>
          <a:xfrm flipV="1">
            <a:off x="4617433" y="4715699"/>
            <a:ext cx="2305757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0" name="Oval 1049">
            <a:extLst>
              <a:ext uri="{FF2B5EF4-FFF2-40B4-BE49-F238E27FC236}">
                <a16:creationId xmlns:a16="http://schemas.microsoft.com/office/drawing/2014/main" id="{49CE0F8B-E820-8469-D6D3-A6C3984205B1}"/>
              </a:ext>
            </a:extLst>
          </p:cNvPr>
          <p:cNvSpPr/>
          <p:nvPr/>
        </p:nvSpPr>
        <p:spPr>
          <a:xfrm>
            <a:off x="6536087" y="278163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51" name="Oval 1050">
            <a:extLst>
              <a:ext uri="{FF2B5EF4-FFF2-40B4-BE49-F238E27FC236}">
                <a16:creationId xmlns:a16="http://schemas.microsoft.com/office/drawing/2014/main" id="{4CB377D4-8701-8CB6-5137-B3E22DF01268}"/>
              </a:ext>
            </a:extLst>
          </p:cNvPr>
          <p:cNvSpPr/>
          <p:nvPr/>
        </p:nvSpPr>
        <p:spPr>
          <a:xfrm>
            <a:off x="6536087" y="669041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74F274A0-BD3F-80DB-B9F6-B5153AF42C13}"/>
              </a:ext>
            </a:extLst>
          </p:cNvPr>
          <p:cNvSpPr txBox="1"/>
          <p:nvPr/>
        </p:nvSpPr>
        <p:spPr>
          <a:xfrm>
            <a:off x="6716087" y="182014"/>
            <a:ext cx="2511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Buffer full</a:t>
            </a:r>
            <a:endParaRPr lang="nb-NO" dirty="0"/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ADB66176-CFA4-4C25-6457-B6CF038CEFE4}"/>
              </a:ext>
            </a:extLst>
          </p:cNvPr>
          <p:cNvSpPr txBox="1"/>
          <p:nvPr/>
        </p:nvSpPr>
        <p:spPr>
          <a:xfrm>
            <a:off x="6716086" y="572810"/>
            <a:ext cx="2511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Buffer half full</a:t>
            </a:r>
            <a:endParaRPr lang="nb-NO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4DA1219-271A-BD58-279B-B60DDEFE75ED}"/>
              </a:ext>
            </a:extLst>
          </p:cNvPr>
          <p:cNvCxnSpPr>
            <a:cxnSpLocks/>
          </p:cNvCxnSpPr>
          <p:nvPr/>
        </p:nvCxnSpPr>
        <p:spPr>
          <a:xfrm>
            <a:off x="9298906" y="2766071"/>
            <a:ext cx="907565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E661CE3-B849-4411-BE70-75D0BF4F9A25}"/>
              </a:ext>
            </a:extLst>
          </p:cNvPr>
          <p:cNvCxnSpPr>
            <a:cxnSpLocks/>
          </p:cNvCxnSpPr>
          <p:nvPr/>
        </p:nvCxnSpPr>
        <p:spPr>
          <a:xfrm>
            <a:off x="9295982" y="3136459"/>
            <a:ext cx="907565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A09A1F0-356E-0ADC-A4C0-A1CED9D91D90}"/>
              </a:ext>
            </a:extLst>
          </p:cNvPr>
          <p:cNvCxnSpPr>
            <a:cxnSpLocks/>
          </p:cNvCxnSpPr>
          <p:nvPr/>
        </p:nvCxnSpPr>
        <p:spPr>
          <a:xfrm>
            <a:off x="9295981" y="3500971"/>
            <a:ext cx="907565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75B82A-6409-E367-EC8F-0272D9864257}"/>
              </a:ext>
            </a:extLst>
          </p:cNvPr>
          <p:cNvCxnSpPr>
            <a:cxnSpLocks/>
          </p:cNvCxnSpPr>
          <p:nvPr/>
        </p:nvCxnSpPr>
        <p:spPr>
          <a:xfrm>
            <a:off x="9295981" y="3880797"/>
            <a:ext cx="907565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2ECC0EB-9894-21AB-D712-65EB78E432C8}"/>
              </a:ext>
            </a:extLst>
          </p:cNvPr>
          <p:cNvCxnSpPr>
            <a:cxnSpLocks/>
          </p:cNvCxnSpPr>
          <p:nvPr/>
        </p:nvCxnSpPr>
        <p:spPr>
          <a:xfrm>
            <a:off x="9295980" y="4245232"/>
            <a:ext cx="907565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" name="Graphic 9" descr="Single gear with solid fill">
            <a:extLst>
              <a:ext uri="{FF2B5EF4-FFF2-40B4-BE49-F238E27FC236}">
                <a16:creationId xmlns:a16="http://schemas.microsoft.com/office/drawing/2014/main" id="{E0538D01-4B29-1A77-0A3E-3EB5D98DAC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3600000">
            <a:off x="7644739" y="3777790"/>
            <a:ext cx="914400" cy="9144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96CA5CA-1CE8-2BEB-5481-76DD2CBED262}"/>
              </a:ext>
            </a:extLst>
          </p:cNvPr>
          <p:cNvCxnSpPr>
            <a:cxnSpLocks/>
          </p:cNvCxnSpPr>
          <p:nvPr/>
        </p:nvCxnSpPr>
        <p:spPr>
          <a:xfrm>
            <a:off x="9298906" y="2766071"/>
            <a:ext cx="907565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C2E085-DAB1-1116-F670-5D938DF04148}"/>
              </a:ext>
            </a:extLst>
          </p:cNvPr>
          <p:cNvCxnSpPr>
            <a:cxnSpLocks/>
          </p:cNvCxnSpPr>
          <p:nvPr/>
        </p:nvCxnSpPr>
        <p:spPr>
          <a:xfrm>
            <a:off x="9295982" y="3136459"/>
            <a:ext cx="907565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17CE96-7446-99B0-2A07-748A3F234184}"/>
              </a:ext>
            </a:extLst>
          </p:cNvPr>
          <p:cNvCxnSpPr>
            <a:cxnSpLocks/>
          </p:cNvCxnSpPr>
          <p:nvPr/>
        </p:nvCxnSpPr>
        <p:spPr>
          <a:xfrm>
            <a:off x="9295981" y="3500971"/>
            <a:ext cx="907565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84F096-4E81-6CCC-ECF3-01E28707FC91}"/>
              </a:ext>
            </a:extLst>
          </p:cNvPr>
          <p:cNvCxnSpPr>
            <a:cxnSpLocks/>
          </p:cNvCxnSpPr>
          <p:nvPr/>
        </p:nvCxnSpPr>
        <p:spPr>
          <a:xfrm>
            <a:off x="9295981" y="3880797"/>
            <a:ext cx="907565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9B0E3D-DCA7-CAD5-6303-634CC85D7A0D}"/>
              </a:ext>
            </a:extLst>
          </p:cNvPr>
          <p:cNvCxnSpPr>
            <a:cxnSpLocks/>
          </p:cNvCxnSpPr>
          <p:nvPr/>
        </p:nvCxnSpPr>
        <p:spPr>
          <a:xfrm>
            <a:off x="9295980" y="4245232"/>
            <a:ext cx="907565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0827E9A0-7AFC-B7EA-FF86-52FEE2100E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7962288"/>
                  </p:ext>
                </p:extLst>
              </p:nvPr>
            </p:nvGraphicFramePr>
            <p:xfrm>
              <a:off x="10203542" y="2566988"/>
              <a:ext cx="1743293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43293">
                      <a:extLst>
                        <a:ext uri="{9D8B030D-6E8A-4147-A177-3AD203B41FA5}">
                          <a16:colId xmlns:a16="http://schemas.microsoft.com/office/drawing/2014/main" val="4861620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𝟑𝟕𝟏𝟎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</m:t>
                                </m:r>
                              </m:oMath>
                            </m:oMathPara>
                          </a14:m>
                          <a:endParaRPr lang="nb-NO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R="144000"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14045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𝟓𝟎𝟕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𝟏𝟗𝟒𝟓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en-GB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R="144000"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85444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𝟒𝟔𝟓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𝟓𝟐𝟏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nb-NO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R="144000"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56469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𝟒𝟔𝟏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𝟐𝟎𝟑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nb-NO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R="144000"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89339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𝟒𝟔𝟎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</m:oMath>
                            </m:oMathPara>
                          </a14:m>
                          <a:endParaRPr lang="nb-NO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R="144000"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16112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0827E9A0-7AFC-B7EA-FF86-52FEE2100E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7962288"/>
                  </p:ext>
                </p:extLst>
              </p:nvPr>
            </p:nvGraphicFramePr>
            <p:xfrm>
              <a:off x="10203542" y="2566988"/>
              <a:ext cx="1743293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43293">
                      <a:extLst>
                        <a:ext uri="{9D8B030D-6E8A-4147-A177-3AD203B41FA5}">
                          <a16:colId xmlns:a16="http://schemas.microsoft.com/office/drawing/2014/main" val="4861620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 marR="144000">
                        <a:blipFill>
                          <a:blip r:embed="rId5"/>
                          <a:stretch>
                            <a:fillRect l="-348" t="-1639" r="-697" b="-4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14045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 marR="144000">
                        <a:blipFill>
                          <a:blip r:embed="rId5"/>
                          <a:stretch>
                            <a:fillRect l="-348" t="-101639" r="-697" b="-3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85444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 marR="144000">
                        <a:blipFill>
                          <a:blip r:embed="rId5"/>
                          <a:stretch>
                            <a:fillRect l="-348" t="-201639" r="-697" b="-2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56469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 marR="144000">
                        <a:blipFill>
                          <a:blip r:embed="rId5"/>
                          <a:stretch>
                            <a:fillRect l="-348" t="-301639" r="-697" b="-1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89339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 marR="144000">
                        <a:blipFill>
                          <a:blip r:embed="rId5"/>
                          <a:stretch>
                            <a:fillRect l="-348" t="-401639" r="-697" b="-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16112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41BEF932-1093-7305-E9C0-3CC36A1FB73C}"/>
              </a:ext>
            </a:extLst>
          </p:cNvPr>
          <p:cNvSpPr txBox="1"/>
          <p:nvPr/>
        </p:nvSpPr>
        <p:spPr>
          <a:xfrm>
            <a:off x="10224634" y="2197656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RFFT_Output</a:t>
            </a:r>
            <a:endParaRPr lang="nb-NO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FC457E-853E-20D3-9CA7-B53D580270F6}"/>
              </a:ext>
            </a:extLst>
          </p:cNvPr>
          <p:cNvSpPr txBox="1"/>
          <p:nvPr/>
        </p:nvSpPr>
        <p:spPr>
          <a:xfrm>
            <a:off x="3466025" y="104566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ADC_Buffer</a:t>
            </a:r>
            <a:endParaRPr lang="nb-NO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867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>
            <a:extLst>
              <a:ext uri="{FF2B5EF4-FFF2-40B4-BE49-F238E27FC236}">
                <a16:creationId xmlns:a16="http://schemas.microsoft.com/office/drawing/2014/main" id="{A11A454E-858E-127E-D37F-5BD852F47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400" y="2906601"/>
            <a:ext cx="2138400" cy="104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B633842-2EF7-8546-BCF5-917471C3A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192083"/>
              </p:ext>
            </p:extLst>
          </p:nvPr>
        </p:nvGraphicFramePr>
        <p:xfrm>
          <a:off x="3830008" y="462281"/>
          <a:ext cx="795131" cy="593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131">
                  <a:extLst>
                    <a:ext uri="{9D8B030D-6E8A-4147-A177-3AD203B41FA5}">
                      <a16:colId xmlns:a16="http://schemas.microsoft.com/office/drawing/2014/main" val="486162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1023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5738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949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3412126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749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320477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480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3159080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220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581055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426222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2855537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112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263107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334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1281404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608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3568544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854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2605646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87</a:t>
                      </a:r>
                      <a:endParaRPr lang="nb-NO" b="1" dirty="0">
                        <a:solidFill>
                          <a:schemeClr val="bg1"/>
                        </a:solidFill>
                      </a:endParaRPr>
                    </a:p>
                  </a:txBody>
                  <a:tcPr marR="14400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93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280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611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532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1736253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779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41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958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006118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9380E51-7A05-3DF1-43C9-9E8D82563E22}"/>
              </a:ext>
            </a:extLst>
          </p:cNvPr>
          <p:cNvSpPr/>
          <p:nvPr/>
        </p:nvSpPr>
        <p:spPr>
          <a:xfrm>
            <a:off x="2423361" y="3107634"/>
            <a:ext cx="795131" cy="64273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ADC</a:t>
            </a:r>
            <a:endParaRPr lang="nb-NO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785A444-408A-B082-436A-6D49840DDDD5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>
            <a:off x="3218492" y="3429000"/>
            <a:ext cx="618790" cy="12933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5A44606-A1E1-14B2-E306-ABD60D396AA3}"/>
              </a:ext>
            </a:extLst>
          </p:cNvPr>
          <p:cNvSpPr/>
          <p:nvPr/>
        </p:nvSpPr>
        <p:spPr>
          <a:xfrm>
            <a:off x="3837282" y="4542705"/>
            <a:ext cx="795131" cy="3593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2622839-EEB1-18F7-8F6C-DB2799680D87}"/>
              </a:ext>
            </a:extLst>
          </p:cNvPr>
          <p:cNvSpPr/>
          <p:nvPr/>
        </p:nvSpPr>
        <p:spPr>
          <a:xfrm>
            <a:off x="6930464" y="1676399"/>
            <a:ext cx="2372139" cy="3505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RFFT</a:t>
            </a:r>
            <a:endParaRPr lang="nb-NO" sz="40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BCEA439-C476-21DF-3136-7E7E1D8EFB72}"/>
              </a:ext>
            </a:extLst>
          </p:cNvPr>
          <p:cNvCxnSpPr>
            <a:cxnSpLocks/>
          </p:cNvCxnSpPr>
          <p:nvPr/>
        </p:nvCxnSpPr>
        <p:spPr>
          <a:xfrm>
            <a:off x="4625139" y="640410"/>
            <a:ext cx="2305749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F6146A2-653F-8126-6C21-68516F200B15}"/>
              </a:ext>
            </a:extLst>
          </p:cNvPr>
          <p:cNvCxnSpPr>
            <a:cxnSpLocks/>
          </p:cNvCxnSpPr>
          <p:nvPr/>
        </p:nvCxnSpPr>
        <p:spPr>
          <a:xfrm flipV="1">
            <a:off x="4625115" y="2124634"/>
            <a:ext cx="2305757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5416A7A-C694-8FA0-1087-01EAF431296E}"/>
              </a:ext>
            </a:extLst>
          </p:cNvPr>
          <p:cNvCxnSpPr>
            <a:cxnSpLocks/>
          </p:cNvCxnSpPr>
          <p:nvPr/>
        </p:nvCxnSpPr>
        <p:spPr>
          <a:xfrm>
            <a:off x="4625123" y="998217"/>
            <a:ext cx="2305749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0175419-BA5D-3593-E3CE-A524436984BE}"/>
              </a:ext>
            </a:extLst>
          </p:cNvPr>
          <p:cNvCxnSpPr>
            <a:cxnSpLocks/>
          </p:cNvCxnSpPr>
          <p:nvPr/>
        </p:nvCxnSpPr>
        <p:spPr>
          <a:xfrm>
            <a:off x="4625115" y="1356024"/>
            <a:ext cx="2305749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8D323AA-4604-A8B2-16CC-529B08A49882}"/>
              </a:ext>
            </a:extLst>
          </p:cNvPr>
          <p:cNvCxnSpPr>
            <a:cxnSpLocks/>
          </p:cNvCxnSpPr>
          <p:nvPr/>
        </p:nvCxnSpPr>
        <p:spPr>
          <a:xfrm>
            <a:off x="4625099" y="1740329"/>
            <a:ext cx="2305749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F4BE6D6-3F4A-8B55-E368-7414009E73BB}"/>
              </a:ext>
            </a:extLst>
          </p:cNvPr>
          <p:cNvCxnSpPr>
            <a:cxnSpLocks/>
          </p:cNvCxnSpPr>
          <p:nvPr/>
        </p:nvCxnSpPr>
        <p:spPr>
          <a:xfrm>
            <a:off x="4625075" y="2093870"/>
            <a:ext cx="2305749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136A65D-CFD0-02BE-B3B1-A58C8F186D52}"/>
              </a:ext>
            </a:extLst>
          </p:cNvPr>
          <p:cNvCxnSpPr>
            <a:cxnSpLocks/>
          </p:cNvCxnSpPr>
          <p:nvPr/>
        </p:nvCxnSpPr>
        <p:spPr>
          <a:xfrm>
            <a:off x="4625075" y="2484666"/>
            <a:ext cx="2305749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C25EBB5-E043-75F7-D0C8-66C8720C3A7C}"/>
              </a:ext>
            </a:extLst>
          </p:cNvPr>
          <p:cNvCxnSpPr>
            <a:cxnSpLocks/>
          </p:cNvCxnSpPr>
          <p:nvPr/>
        </p:nvCxnSpPr>
        <p:spPr>
          <a:xfrm>
            <a:off x="4617441" y="2868981"/>
            <a:ext cx="2305749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DA07563-AB1F-0DC6-56EF-95C8F0546939}"/>
              </a:ext>
            </a:extLst>
          </p:cNvPr>
          <p:cNvCxnSpPr>
            <a:cxnSpLocks/>
          </p:cNvCxnSpPr>
          <p:nvPr/>
        </p:nvCxnSpPr>
        <p:spPr>
          <a:xfrm>
            <a:off x="4625027" y="3246658"/>
            <a:ext cx="2305749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09ACAC0-002F-5C26-A326-84301F45D812}"/>
              </a:ext>
            </a:extLst>
          </p:cNvPr>
          <p:cNvCxnSpPr>
            <a:cxnSpLocks/>
          </p:cNvCxnSpPr>
          <p:nvPr/>
        </p:nvCxnSpPr>
        <p:spPr>
          <a:xfrm flipV="1">
            <a:off x="4632725" y="2489129"/>
            <a:ext cx="2305757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4947627-707A-1F15-F881-041E173A4DF0}"/>
              </a:ext>
            </a:extLst>
          </p:cNvPr>
          <p:cNvCxnSpPr>
            <a:cxnSpLocks/>
          </p:cNvCxnSpPr>
          <p:nvPr/>
        </p:nvCxnSpPr>
        <p:spPr>
          <a:xfrm flipV="1">
            <a:off x="4617449" y="2846980"/>
            <a:ext cx="2305757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456ABB7-7DD1-9382-BB67-532BD415B0EB}"/>
              </a:ext>
            </a:extLst>
          </p:cNvPr>
          <p:cNvCxnSpPr>
            <a:cxnSpLocks/>
          </p:cNvCxnSpPr>
          <p:nvPr/>
        </p:nvCxnSpPr>
        <p:spPr>
          <a:xfrm flipV="1">
            <a:off x="4624931" y="3211475"/>
            <a:ext cx="2305757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B65A0271-BAC7-FC52-F1FA-89C3B54F69D6}"/>
              </a:ext>
            </a:extLst>
          </p:cNvPr>
          <p:cNvCxnSpPr>
            <a:cxnSpLocks/>
          </p:cNvCxnSpPr>
          <p:nvPr/>
        </p:nvCxnSpPr>
        <p:spPr>
          <a:xfrm flipV="1">
            <a:off x="4617436" y="3575960"/>
            <a:ext cx="2305757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6E01D627-89F2-B664-34E2-7CE13E38E939}"/>
              </a:ext>
            </a:extLst>
          </p:cNvPr>
          <p:cNvCxnSpPr>
            <a:cxnSpLocks/>
          </p:cNvCxnSpPr>
          <p:nvPr/>
        </p:nvCxnSpPr>
        <p:spPr>
          <a:xfrm flipV="1">
            <a:off x="4632413" y="3953631"/>
            <a:ext cx="2305757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8" name="Straight Arrow Connector 1027">
            <a:extLst>
              <a:ext uri="{FF2B5EF4-FFF2-40B4-BE49-F238E27FC236}">
                <a16:creationId xmlns:a16="http://schemas.microsoft.com/office/drawing/2014/main" id="{D353447E-6549-15B4-BAA6-0C22A365AC6F}"/>
              </a:ext>
            </a:extLst>
          </p:cNvPr>
          <p:cNvCxnSpPr>
            <a:cxnSpLocks/>
          </p:cNvCxnSpPr>
          <p:nvPr/>
        </p:nvCxnSpPr>
        <p:spPr>
          <a:xfrm flipV="1">
            <a:off x="4617434" y="4351214"/>
            <a:ext cx="2305757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49211D75-BE7D-5F0C-5E1A-987463D588C5}"/>
              </a:ext>
            </a:extLst>
          </p:cNvPr>
          <p:cNvCxnSpPr>
            <a:cxnSpLocks/>
          </p:cNvCxnSpPr>
          <p:nvPr/>
        </p:nvCxnSpPr>
        <p:spPr>
          <a:xfrm flipV="1">
            <a:off x="4617433" y="4715699"/>
            <a:ext cx="2305757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0" name="Oval 1049">
            <a:extLst>
              <a:ext uri="{FF2B5EF4-FFF2-40B4-BE49-F238E27FC236}">
                <a16:creationId xmlns:a16="http://schemas.microsoft.com/office/drawing/2014/main" id="{49CE0F8B-E820-8469-D6D3-A6C3984205B1}"/>
              </a:ext>
            </a:extLst>
          </p:cNvPr>
          <p:cNvSpPr/>
          <p:nvPr/>
        </p:nvSpPr>
        <p:spPr>
          <a:xfrm>
            <a:off x="6536087" y="278163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51" name="Oval 1050">
            <a:extLst>
              <a:ext uri="{FF2B5EF4-FFF2-40B4-BE49-F238E27FC236}">
                <a16:creationId xmlns:a16="http://schemas.microsoft.com/office/drawing/2014/main" id="{4CB377D4-8701-8CB6-5137-B3E22DF01268}"/>
              </a:ext>
            </a:extLst>
          </p:cNvPr>
          <p:cNvSpPr/>
          <p:nvPr/>
        </p:nvSpPr>
        <p:spPr>
          <a:xfrm>
            <a:off x="6536087" y="669041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74F274A0-BD3F-80DB-B9F6-B5153AF42C13}"/>
              </a:ext>
            </a:extLst>
          </p:cNvPr>
          <p:cNvSpPr txBox="1"/>
          <p:nvPr/>
        </p:nvSpPr>
        <p:spPr>
          <a:xfrm>
            <a:off x="6716087" y="182014"/>
            <a:ext cx="2511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Buffer full</a:t>
            </a:r>
            <a:endParaRPr lang="nb-NO" dirty="0"/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ADB66176-CFA4-4C25-6457-B6CF038CEFE4}"/>
              </a:ext>
            </a:extLst>
          </p:cNvPr>
          <p:cNvSpPr txBox="1"/>
          <p:nvPr/>
        </p:nvSpPr>
        <p:spPr>
          <a:xfrm>
            <a:off x="6716086" y="572810"/>
            <a:ext cx="2511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Buffer half full</a:t>
            </a:r>
            <a:endParaRPr lang="nb-NO" dirty="0"/>
          </a:p>
        </p:txBody>
      </p:sp>
      <p:pic>
        <p:nvPicPr>
          <p:cNvPr id="5121" name="Picture 1">
            <a:extLst>
              <a:ext uri="{FF2B5EF4-FFF2-40B4-BE49-F238E27FC236}">
                <a16:creationId xmlns:a16="http://schemas.microsoft.com/office/drawing/2014/main" id="{C0A79A53-CB23-452A-FB8E-97B1EDBDF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142" y="2906601"/>
            <a:ext cx="2138400" cy="104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881A31-5F26-4CA2-A216-4AA6AFF7E74A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032000" y="3429000"/>
            <a:ext cx="391361" cy="346075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45BC531-0ADB-2AD3-AD4C-BB39F46BE14B}"/>
              </a:ext>
            </a:extLst>
          </p:cNvPr>
          <p:cNvCxnSpPr>
            <a:cxnSpLocks/>
          </p:cNvCxnSpPr>
          <p:nvPr/>
        </p:nvCxnSpPr>
        <p:spPr>
          <a:xfrm>
            <a:off x="9298906" y="2766071"/>
            <a:ext cx="907565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13F7B69-8D84-60E5-5F22-84F1366911C0}"/>
              </a:ext>
            </a:extLst>
          </p:cNvPr>
          <p:cNvCxnSpPr>
            <a:cxnSpLocks/>
          </p:cNvCxnSpPr>
          <p:nvPr/>
        </p:nvCxnSpPr>
        <p:spPr>
          <a:xfrm>
            <a:off x="9295982" y="3136459"/>
            <a:ext cx="907565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E93B2F3-B9CF-106A-A0FC-4A6B3A266A1D}"/>
              </a:ext>
            </a:extLst>
          </p:cNvPr>
          <p:cNvCxnSpPr>
            <a:cxnSpLocks/>
          </p:cNvCxnSpPr>
          <p:nvPr/>
        </p:nvCxnSpPr>
        <p:spPr>
          <a:xfrm>
            <a:off x="9295981" y="3500971"/>
            <a:ext cx="907565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C4189A-B633-F60C-15EE-F5B947365BAE}"/>
              </a:ext>
            </a:extLst>
          </p:cNvPr>
          <p:cNvCxnSpPr>
            <a:cxnSpLocks/>
          </p:cNvCxnSpPr>
          <p:nvPr/>
        </p:nvCxnSpPr>
        <p:spPr>
          <a:xfrm>
            <a:off x="9295981" y="3880797"/>
            <a:ext cx="907565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6EFD86-EEF6-C2C5-F56D-0608E94AE209}"/>
              </a:ext>
            </a:extLst>
          </p:cNvPr>
          <p:cNvCxnSpPr>
            <a:cxnSpLocks/>
          </p:cNvCxnSpPr>
          <p:nvPr/>
        </p:nvCxnSpPr>
        <p:spPr>
          <a:xfrm>
            <a:off x="9295980" y="4245232"/>
            <a:ext cx="907565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28EB3B87-6385-5EE1-B7B8-77458DFE04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9981360"/>
                  </p:ext>
                </p:extLst>
              </p:nvPr>
            </p:nvGraphicFramePr>
            <p:xfrm>
              <a:off x="10203542" y="2566988"/>
              <a:ext cx="1743293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43293">
                      <a:extLst>
                        <a:ext uri="{9D8B030D-6E8A-4147-A177-3AD203B41FA5}">
                          <a16:colId xmlns:a16="http://schemas.microsoft.com/office/drawing/2014/main" val="4861620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𝟑𝟕𝟏𝟎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</m:t>
                                </m:r>
                              </m:oMath>
                            </m:oMathPara>
                          </a14:m>
                          <a:endParaRPr lang="nb-NO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R="14400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14045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𝟓𝟎𝟕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𝟏𝟗𝟒𝟓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R="14400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85444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𝟒𝟔𝟓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𝟓𝟐𝟏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nb-NO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R="14400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56469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𝟒𝟔𝟏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𝟐𝟎𝟑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nb-NO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R="14400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89339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𝟒𝟔𝟎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</m:oMath>
                            </m:oMathPara>
                          </a14:m>
                          <a:endParaRPr lang="nb-NO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R="14400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16112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28EB3B87-6385-5EE1-B7B8-77458DFE04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9981360"/>
                  </p:ext>
                </p:extLst>
              </p:nvPr>
            </p:nvGraphicFramePr>
            <p:xfrm>
              <a:off x="10203542" y="2566988"/>
              <a:ext cx="1743293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43293">
                      <a:extLst>
                        <a:ext uri="{9D8B030D-6E8A-4147-A177-3AD203B41FA5}">
                          <a16:colId xmlns:a16="http://schemas.microsoft.com/office/drawing/2014/main" val="4861620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 marR="144000">
                        <a:blipFill>
                          <a:blip r:embed="rId4"/>
                          <a:stretch>
                            <a:fillRect l="-348" t="-1639" r="-697" b="-4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14045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 marR="144000">
                        <a:blipFill>
                          <a:blip r:embed="rId4"/>
                          <a:stretch>
                            <a:fillRect l="-348" t="-101639" r="-697" b="-3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85444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 marR="144000">
                        <a:blipFill>
                          <a:blip r:embed="rId4"/>
                          <a:stretch>
                            <a:fillRect l="-348" t="-201639" r="-697" b="-2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56469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 marR="144000">
                        <a:blipFill>
                          <a:blip r:embed="rId4"/>
                          <a:stretch>
                            <a:fillRect l="-348" t="-301639" r="-697" b="-1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89339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 marR="144000">
                        <a:blipFill>
                          <a:blip r:embed="rId4"/>
                          <a:stretch>
                            <a:fillRect l="-348" t="-401639" r="-697" b="-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16112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217883B-4C35-5CB3-F8FD-D80C4BEC54D9}"/>
              </a:ext>
            </a:extLst>
          </p:cNvPr>
          <p:cNvSpPr txBox="1"/>
          <p:nvPr/>
        </p:nvSpPr>
        <p:spPr>
          <a:xfrm>
            <a:off x="10224634" y="2197656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RFFT_Output</a:t>
            </a:r>
            <a:endParaRPr lang="nb-NO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CC40F8-A280-9B6A-F811-625AC5E8AA80}"/>
              </a:ext>
            </a:extLst>
          </p:cNvPr>
          <p:cNvSpPr txBox="1"/>
          <p:nvPr/>
        </p:nvSpPr>
        <p:spPr>
          <a:xfrm>
            <a:off x="3466025" y="104566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ADC_Buffer</a:t>
            </a:r>
            <a:endParaRPr lang="nb-NO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59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>
            <a:extLst>
              <a:ext uri="{FF2B5EF4-FFF2-40B4-BE49-F238E27FC236}">
                <a16:creationId xmlns:a16="http://schemas.microsoft.com/office/drawing/2014/main" id="{A11A454E-858E-127E-D37F-5BD852F47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400" y="2906601"/>
            <a:ext cx="2138400" cy="104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B633842-2EF7-8546-BCF5-917471C3A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674380"/>
              </p:ext>
            </p:extLst>
          </p:nvPr>
        </p:nvGraphicFramePr>
        <p:xfrm>
          <a:off x="3830008" y="462281"/>
          <a:ext cx="795131" cy="593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131">
                  <a:extLst>
                    <a:ext uri="{9D8B030D-6E8A-4147-A177-3AD203B41FA5}">
                      <a16:colId xmlns:a16="http://schemas.microsoft.com/office/drawing/2014/main" val="486162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1023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5738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949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3412126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749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320477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480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3159080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220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581055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426222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2855537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112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263107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334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1281404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608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3568544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nb-NO" b="1" dirty="0">
                        <a:solidFill>
                          <a:schemeClr val="bg1"/>
                        </a:solidFill>
                      </a:endParaRPr>
                    </a:p>
                  </a:txBody>
                  <a:tcPr marR="14400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646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93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280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611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532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1736253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779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41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958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006118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9380E51-7A05-3DF1-43C9-9E8D82563E22}"/>
              </a:ext>
            </a:extLst>
          </p:cNvPr>
          <p:cNvSpPr/>
          <p:nvPr/>
        </p:nvSpPr>
        <p:spPr>
          <a:xfrm>
            <a:off x="2423361" y="3107634"/>
            <a:ext cx="795131" cy="64273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ADC</a:t>
            </a:r>
            <a:endParaRPr lang="nb-NO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785A444-408A-B082-436A-6D49840DDDD5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>
            <a:off x="3218492" y="3429000"/>
            <a:ext cx="618478" cy="9288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5A44606-A1E1-14B2-E306-ABD60D396AA3}"/>
              </a:ext>
            </a:extLst>
          </p:cNvPr>
          <p:cNvSpPr/>
          <p:nvPr/>
        </p:nvSpPr>
        <p:spPr>
          <a:xfrm>
            <a:off x="3836970" y="4178170"/>
            <a:ext cx="795131" cy="3593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2622839-EEB1-18F7-8F6C-DB2799680D87}"/>
              </a:ext>
            </a:extLst>
          </p:cNvPr>
          <p:cNvSpPr/>
          <p:nvPr/>
        </p:nvSpPr>
        <p:spPr>
          <a:xfrm>
            <a:off x="6930464" y="1676399"/>
            <a:ext cx="2372139" cy="3505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RFFT</a:t>
            </a:r>
            <a:endParaRPr lang="nb-NO" sz="40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BCEA439-C476-21DF-3136-7E7E1D8EFB72}"/>
              </a:ext>
            </a:extLst>
          </p:cNvPr>
          <p:cNvCxnSpPr>
            <a:cxnSpLocks/>
          </p:cNvCxnSpPr>
          <p:nvPr/>
        </p:nvCxnSpPr>
        <p:spPr>
          <a:xfrm>
            <a:off x="4625139" y="640410"/>
            <a:ext cx="2305749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F6146A2-653F-8126-6C21-68516F200B15}"/>
              </a:ext>
            </a:extLst>
          </p:cNvPr>
          <p:cNvCxnSpPr>
            <a:cxnSpLocks/>
          </p:cNvCxnSpPr>
          <p:nvPr/>
        </p:nvCxnSpPr>
        <p:spPr>
          <a:xfrm flipV="1">
            <a:off x="4625115" y="2124634"/>
            <a:ext cx="2305757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5416A7A-C694-8FA0-1087-01EAF431296E}"/>
              </a:ext>
            </a:extLst>
          </p:cNvPr>
          <p:cNvCxnSpPr>
            <a:cxnSpLocks/>
          </p:cNvCxnSpPr>
          <p:nvPr/>
        </p:nvCxnSpPr>
        <p:spPr>
          <a:xfrm>
            <a:off x="4625123" y="998217"/>
            <a:ext cx="2305749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0175419-BA5D-3593-E3CE-A524436984BE}"/>
              </a:ext>
            </a:extLst>
          </p:cNvPr>
          <p:cNvCxnSpPr>
            <a:cxnSpLocks/>
          </p:cNvCxnSpPr>
          <p:nvPr/>
        </p:nvCxnSpPr>
        <p:spPr>
          <a:xfrm>
            <a:off x="4625115" y="1356024"/>
            <a:ext cx="2305749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8D323AA-4604-A8B2-16CC-529B08A49882}"/>
              </a:ext>
            </a:extLst>
          </p:cNvPr>
          <p:cNvCxnSpPr>
            <a:cxnSpLocks/>
          </p:cNvCxnSpPr>
          <p:nvPr/>
        </p:nvCxnSpPr>
        <p:spPr>
          <a:xfrm>
            <a:off x="4625099" y="1740329"/>
            <a:ext cx="2305749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F4BE6D6-3F4A-8B55-E368-7414009E73BB}"/>
              </a:ext>
            </a:extLst>
          </p:cNvPr>
          <p:cNvCxnSpPr>
            <a:cxnSpLocks/>
          </p:cNvCxnSpPr>
          <p:nvPr/>
        </p:nvCxnSpPr>
        <p:spPr>
          <a:xfrm>
            <a:off x="4625075" y="2093870"/>
            <a:ext cx="2305749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136A65D-CFD0-02BE-B3B1-A58C8F186D52}"/>
              </a:ext>
            </a:extLst>
          </p:cNvPr>
          <p:cNvCxnSpPr>
            <a:cxnSpLocks/>
          </p:cNvCxnSpPr>
          <p:nvPr/>
        </p:nvCxnSpPr>
        <p:spPr>
          <a:xfrm>
            <a:off x="4625075" y="2484666"/>
            <a:ext cx="2305749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C25EBB5-E043-75F7-D0C8-66C8720C3A7C}"/>
              </a:ext>
            </a:extLst>
          </p:cNvPr>
          <p:cNvCxnSpPr>
            <a:cxnSpLocks/>
          </p:cNvCxnSpPr>
          <p:nvPr/>
        </p:nvCxnSpPr>
        <p:spPr>
          <a:xfrm>
            <a:off x="4617441" y="2868981"/>
            <a:ext cx="2305749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DA07563-AB1F-0DC6-56EF-95C8F0546939}"/>
              </a:ext>
            </a:extLst>
          </p:cNvPr>
          <p:cNvCxnSpPr>
            <a:cxnSpLocks/>
          </p:cNvCxnSpPr>
          <p:nvPr/>
        </p:nvCxnSpPr>
        <p:spPr>
          <a:xfrm>
            <a:off x="4625027" y="3246658"/>
            <a:ext cx="2305749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09ACAC0-002F-5C26-A326-84301F45D812}"/>
              </a:ext>
            </a:extLst>
          </p:cNvPr>
          <p:cNvCxnSpPr>
            <a:cxnSpLocks/>
          </p:cNvCxnSpPr>
          <p:nvPr/>
        </p:nvCxnSpPr>
        <p:spPr>
          <a:xfrm flipV="1">
            <a:off x="4632725" y="2489129"/>
            <a:ext cx="2305757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4947627-707A-1F15-F881-041E173A4DF0}"/>
              </a:ext>
            </a:extLst>
          </p:cNvPr>
          <p:cNvCxnSpPr>
            <a:cxnSpLocks/>
          </p:cNvCxnSpPr>
          <p:nvPr/>
        </p:nvCxnSpPr>
        <p:spPr>
          <a:xfrm flipV="1">
            <a:off x="4617449" y="2846980"/>
            <a:ext cx="2305757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456ABB7-7DD1-9382-BB67-532BD415B0EB}"/>
              </a:ext>
            </a:extLst>
          </p:cNvPr>
          <p:cNvCxnSpPr>
            <a:cxnSpLocks/>
          </p:cNvCxnSpPr>
          <p:nvPr/>
        </p:nvCxnSpPr>
        <p:spPr>
          <a:xfrm flipV="1">
            <a:off x="4624931" y="3211475"/>
            <a:ext cx="2305757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B65A0271-BAC7-FC52-F1FA-89C3B54F69D6}"/>
              </a:ext>
            </a:extLst>
          </p:cNvPr>
          <p:cNvCxnSpPr>
            <a:cxnSpLocks/>
          </p:cNvCxnSpPr>
          <p:nvPr/>
        </p:nvCxnSpPr>
        <p:spPr>
          <a:xfrm flipV="1">
            <a:off x="4617436" y="3575960"/>
            <a:ext cx="2305757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6E01D627-89F2-B664-34E2-7CE13E38E939}"/>
              </a:ext>
            </a:extLst>
          </p:cNvPr>
          <p:cNvCxnSpPr>
            <a:cxnSpLocks/>
          </p:cNvCxnSpPr>
          <p:nvPr/>
        </p:nvCxnSpPr>
        <p:spPr>
          <a:xfrm flipV="1">
            <a:off x="4632413" y="3953631"/>
            <a:ext cx="2305757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8" name="Straight Arrow Connector 1027">
            <a:extLst>
              <a:ext uri="{FF2B5EF4-FFF2-40B4-BE49-F238E27FC236}">
                <a16:creationId xmlns:a16="http://schemas.microsoft.com/office/drawing/2014/main" id="{D353447E-6549-15B4-BAA6-0C22A365AC6F}"/>
              </a:ext>
            </a:extLst>
          </p:cNvPr>
          <p:cNvCxnSpPr>
            <a:cxnSpLocks/>
          </p:cNvCxnSpPr>
          <p:nvPr/>
        </p:nvCxnSpPr>
        <p:spPr>
          <a:xfrm flipV="1">
            <a:off x="4617434" y="4351214"/>
            <a:ext cx="2305757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49211D75-BE7D-5F0C-5E1A-987463D588C5}"/>
              </a:ext>
            </a:extLst>
          </p:cNvPr>
          <p:cNvCxnSpPr>
            <a:cxnSpLocks/>
          </p:cNvCxnSpPr>
          <p:nvPr/>
        </p:nvCxnSpPr>
        <p:spPr>
          <a:xfrm flipV="1">
            <a:off x="4617433" y="4715699"/>
            <a:ext cx="2305757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0" name="Oval 1049">
            <a:extLst>
              <a:ext uri="{FF2B5EF4-FFF2-40B4-BE49-F238E27FC236}">
                <a16:creationId xmlns:a16="http://schemas.microsoft.com/office/drawing/2014/main" id="{49CE0F8B-E820-8469-D6D3-A6C3984205B1}"/>
              </a:ext>
            </a:extLst>
          </p:cNvPr>
          <p:cNvSpPr/>
          <p:nvPr/>
        </p:nvSpPr>
        <p:spPr>
          <a:xfrm>
            <a:off x="6536087" y="278163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51" name="Oval 1050">
            <a:extLst>
              <a:ext uri="{FF2B5EF4-FFF2-40B4-BE49-F238E27FC236}">
                <a16:creationId xmlns:a16="http://schemas.microsoft.com/office/drawing/2014/main" id="{4CB377D4-8701-8CB6-5137-B3E22DF01268}"/>
              </a:ext>
            </a:extLst>
          </p:cNvPr>
          <p:cNvSpPr/>
          <p:nvPr/>
        </p:nvSpPr>
        <p:spPr>
          <a:xfrm>
            <a:off x="6536087" y="669041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74F274A0-BD3F-80DB-B9F6-B5153AF42C13}"/>
              </a:ext>
            </a:extLst>
          </p:cNvPr>
          <p:cNvSpPr txBox="1"/>
          <p:nvPr/>
        </p:nvSpPr>
        <p:spPr>
          <a:xfrm>
            <a:off x="6716087" y="182014"/>
            <a:ext cx="2511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Buffer full</a:t>
            </a:r>
            <a:endParaRPr lang="nb-NO" dirty="0"/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ADB66176-CFA4-4C25-6457-B6CF038CEFE4}"/>
              </a:ext>
            </a:extLst>
          </p:cNvPr>
          <p:cNvSpPr txBox="1"/>
          <p:nvPr/>
        </p:nvSpPr>
        <p:spPr>
          <a:xfrm>
            <a:off x="6716086" y="572810"/>
            <a:ext cx="2511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Buffer half full</a:t>
            </a:r>
            <a:endParaRPr lang="nb-NO" dirty="0"/>
          </a:p>
        </p:txBody>
      </p:sp>
      <p:pic>
        <p:nvPicPr>
          <p:cNvPr id="5121" name="Picture 1">
            <a:extLst>
              <a:ext uri="{FF2B5EF4-FFF2-40B4-BE49-F238E27FC236}">
                <a16:creationId xmlns:a16="http://schemas.microsoft.com/office/drawing/2014/main" id="{C0A79A53-CB23-452A-FB8E-97B1EDBDF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142" y="2906601"/>
            <a:ext cx="2138400" cy="104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5" name="Picture 1">
            <a:extLst>
              <a:ext uri="{FF2B5EF4-FFF2-40B4-BE49-F238E27FC236}">
                <a16:creationId xmlns:a16="http://schemas.microsoft.com/office/drawing/2014/main" id="{A3181705-815F-0125-AB20-66189D053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800" y="2918491"/>
            <a:ext cx="2138400" cy="104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881A31-5F26-4CA2-A216-4AA6AFF7E74A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034199" y="3429000"/>
            <a:ext cx="389162" cy="43815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CA34FEC-8380-0BEC-DA64-5FDCB61870DE}"/>
              </a:ext>
            </a:extLst>
          </p:cNvPr>
          <p:cNvCxnSpPr>
            <a:cxnSpLocks/>
          </p:cNvCxnSpPr>
          <p:nvPr/>
        </p:nvCxnSpPr>
        <p:spPr>
          <a:xfrm>
            <a:off x="9298906" y="2766071"/>
            <a:ext cx="907565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62403A5-F0BE-7055-2661-4F375D7A8018}"/>
              </a:ext>
            </a:extLst>
          </p:cNvPr>
          <p:cNvCxnSpPr>
            <a:cxnSpLocks/>
          </p:cNvCxnSpPr>
          <p:nvPr/>
        </p:nvCxnSpPr>
        <p:spPr>
          <a:xfrm>
            <a:off x="9295982" y="3136459"/>
            <a:ext cx="907565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C35BB7D-CA13-DA86-B92B-D0B8F063C5D7}"/>
              </a:ext>
            </a:extLst>
          </p:cNvPr>
          <p:cNvCxnSpPr>
            <a:cxnSpLocks/>
          </p:cNvCxnSpPr>
          <p:nvPr/>
        </p:nvCxnSpPr>
        <p:spPr>
          <a:xfrm>
            <a:off x="9295981" y="3500971"/>
            <a:ext cx="907565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6525ED-7097-563D-BE7C-80D1BC66205F}"/>
              </a:ext>
            </a:extLst>
          </p:cNvPr>
          <p:cNvCxnSpPr>
            <a:cxnSpLocks/>
          </p:cNvCxnSpPr>
          <p:nvPr/>
        </p:nvCxnSpPr>
        <p:spPr>
          <a:xfrm>
            <a:off x="9295981" y="3880797"/>
            <a:ext cx="907565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CAE492-F281-02C5-1ABA-A37BD9B35891}"/>
              </a:ext>
            </a:extLst>
          </p:cNvPr>
          <p:cNvCxnSpPr>
            <a:cxnSpLocks/>
          </p:cNvCxnSpPr>
          <p:nvPr/>
        </p:nvCxnSpPr>
        <p:spPr>
          <a:xfrm>
            <a:off x="9295980" y="4245232"/>
            <a:ext cx="907565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ADE1EFCF-5350-BE8A-791E-147F8D863B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9981360"/>
                  </p:ext>
                </p:extLst>
              </p:nvPr>
            </p:nvGraphicFramePr>
            <p:xfrm>
              <a:off x="10203542" y="2566988"/>
              <a:ext cx="1743293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43293">
                      <a:extLst>
                        <a:ext uri="{9D8B030D-6E8A-4147-A177-3AD203B41FA5}">
                          <a16:colId xmlns:a16="http://schemas.microsoft.com/office/drawing/2014/main" val="4861620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𝟑𝟕𝟏𝟎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</m:t>
                                </m:r>
                              </m:oMath>
                            </m:oMathPara>
                          </a14:m>
                          <a:endParaRPr lang="nb-NO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R="14400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14045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𝟓𝟎𝟕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𝟏𝟗𝟒𝟓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R="14400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85444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𝟒𝟔𝟓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𝟓𝟐𝟏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nb-NO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R="14400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56469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𝟒𝟔𝟏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𝟐𝟎𝟑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nb-NO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R="14400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89339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𝟒𝟔𝟎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</m:oMath>
                            </m:oMathPara>
                          </a14:m>
                          <a:endParaRPr lang="nb-NO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R="14400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16112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ADE1EFCF-5350-BE8A-791E-147F8D863B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9981360"/>
                  </p:ext>
                </p:extLst>
              </p:nvPr>
            </p:nvGraphicFramePr>
            <p:xfrm>
              <a:off x="10203542" y="2566988"/>
              <a:ext cx="1743293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43293">
                      <a:extLst>
                        <a:ext uri="{9D8B030D-6E8A-4147-A177-3AD203B41FA5}">
                          <a16:colId xmlns:a16="http://schemas.microsoft.com/office/drawing/2014/main" val="4861620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 marR="144000">
                        <a:blipFill>
                          <a:blip r:embed="rId5"/>
                          <a:stretch>
                            <a:fillRect l="-348" t="-1639" r="-697" b="-4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14045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 marR="144000">
                        <a:blipFill>
                          <a:blip r:embed="rId5"/>
                          <a:stretch>
                            <a:fillRect l="-348" t="-101639" r="-697" b="-3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85444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 marR="144000">
                        <a:blipFill>
                          <a:blip r:embed="rId5"/>
                          <a:stretch>
                            <a:fillRect l="-348" t="-201639" r="-697" b="-2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56469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 marR="144000">
                        <a:blipFill>
                          <a:blip r:embed="rId5"/>
                          <a:stretch>
                            <a:fillRect l="-348" t="-301639" r="-697" b="-1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89339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 marR="144000">
                        <a:blipFill>
                          <a:blip r:embed="rId5"/>
                          <a:stretch>
                            <a:fillRect l="-348" t="-401639" r="-697" b="-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16112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2FAA477A-C914-E194-2707-61D136986393}"/>
              </a:ext>
            </a:extLst>
          </p:cNvPr>
          <p:cNvSpPr txBox="1"/>
          <p:nvPr/>
        </p:nvSpPr>
        <p:spPr>
          <a:xfrm>
            <a:off x="10224634" y="2197656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RFFT_Output</a:t>
            </a:r>
            <a:endParaRPr lang="nb-NO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CB35ED-244D-C8C4-5935-C7705AAD7C0C}"/>
              </a:ext>
            </a:extLst>
          </p:cNvPr>
          <p:cNvSpPr txBox="1"/>
          <p:nvPr/>
        </p:nvSpPr>
        <p:spPr>
          <a:xfrm>
            <a:off x="3466025" y="104566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ADC_Buffer</a:t>
            </a:r>
            <a:endParaRPr lang="nb-NO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602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>
            <a:extLst>
              <a:ext uri="{FF2B5EF4-FFF2-40B4-BE49-F238E27FC236}">
                <a16:creationId xmlns:a16="http://schemas.microsoft.com/office/drawing/2014/main" id="{A11A454E-858E-127E-D37F-5BD852F47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400" y="2906601"/>
            <a:ext cx="2138400" cy="104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B633842-2EF7-8546-BCF5-917471C3A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478728"/>
              </p:ext>
            </p:extLst>
          </p:nvPr>
        </p:nvGraphicFramePr>
        <p:xfrm>
          <a:off x="3830008" y="462281"/>
          <a:ext cx="795131" cy="593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131">
                  <a:extLst>
                    <a:ext uri="{9D8B030D-6E8A-4147-A177-3AD203B41FA5}">
                      <a16:colId xmlns:a16="http://schemas.microsoft.com/office/drawing/2014/main" val="486162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1023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5738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949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3412126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749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320477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480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3159080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220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581055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426222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2855537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112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263107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334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1281404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48</a:t>
                      </a:r>
                    </a:p>
                  </a:txBody>
                  <a:tcPr marR="14400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544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646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93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280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611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532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1736253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779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41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958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006118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9380E51-7A05-3DF1-43C9-9E8D82563E22}"/>
              </a:ext>
            </a:extLst>
          </p:cNvPr>
          <p:cNvSpPr/>
          <p:nvPr/>
        </p:nvSpPr>
        <p:spPr>
          <a:xfrm>
            <a:off x="2423361" y="3107634"/>
            <a:ext cx="795131" cy="64273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ADC</a:t>
            </a:r>
            <a:endParaRPr lang="nb-NO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785A444-408A-B082-436A-6D49840DDDD5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>
            <a:off x="3218492" y="3429000"/>
            <a:ext cx="618478" cy="5511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5A44606-A1E1-14B2-E306-ABD60D396AA3}"/>
              </a:ext>
            </a:extLst>
          </p:cNvPr>
          <p:cNvSpPr/>
          <p:nvPr/>
        </p:nvSpPr>
        <p:spPr>
          <a:xfrm>
            <a:off x="3836970" y="3800487"/>
            <a:ext cx="795131" cy="3593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2622839-EEB1-18F7-8F6C-DB2799680D87}"/>
              </a:ext>
            </a:extLst>
          </p:cNvPr>
          <p:cNvSpPr/>
          <p:nvPr/>
        </p:nvSpPr>
        <p:spPr>
          <a:xfrm>
            <a:off x="6930464" y="1676399"/>
            <a:ext cx="2372139" cy="3505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RFFT</a:t>
            </a:r>
            <a:endParaRPr lang="nb-NO" sz="40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BCEA439-C476-21DF-3136-7E7E1D8EFB72}"/>
              </a:ext>
            </a:extLst>
          </p:cNvPr>
          <p:cNvCxnSpPr>
            <a:cxnSpLocks/>
          </p:cNvCxnSpPr>
          <p:nvPr/>
        </p:nvCxnSpPr>
        <p:spPr>
          <a:xfrm>
            <a:off x="4625139" y="640410"/>
            <a:ext cx="2305749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F6146A2-653F-8126-6C21-68516F200B15}"/>
              </a:ext>
            </a:extLst>
          </p:cNvPr>
          <p:cNvCxnSpPr>
            <a:cxnSpLocks/>
          </p:cNvCxnSpPr>
          <p:nvPr/>
        </p:nvCxnSpPr>
        <p:spPr>
          <a:xfrm flipV="1">
            <a:off x="4625115" y="2124634"/>
            <a:ext cx="2305757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5416A7A-C694-8FA0-1087-01EAF431296E}"/>
              </a:ext>
            </a:extLst>
          </p:cNvPr>
          <p:cNvCxnSpPr>
            <a:cxnSpLocks/>
          </p:cNvCxnSpPr>
          <p:nvPr/>
        </p:nvCxnSpPr>
        <p:spPr>
          <a:xfrm>
            <a:off x="4625123" y="998217"/>
            <a:ext cx="2305749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0175419-BA5D-3593-E3CE-A524436984BE}"/>
              </a:ext>
            </a:extLst>
          </p:cNvPr>
          <p:cNvCxnSpPr>
            <a:cxnSpLocks/>
          </p:cNvCxnSpPr>
          <p:nvPr/>
        </p:nvCxnSpPr>
        <p:spPr>
          <a:xfrm>
            <a:off x="4625115" y="1356024"/>
            <a:ext cx="2305749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8D323AA-4604-A8B2-16CC-529B08A49882}"/>
              </a:ext>
            </a:extLst>
          </p:cNvPr>
          <p:cNvCxnSpPr>
            <a:cxnSpLocks/>
          </p:cNvCxnSpPr>
          <p:nvPr/>
        </p:nvCxnSpPr>
        <p:spPr>
          <a:xfrm>
            <a:off x="4625099" y="1740329"/>
            <a:ext cx="2305749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F4BE6D6-3F4A-8B55-E368-7414009E73BB}"/>
              </a:ext>
            </a:extLst>
          </p:cNvPr>
          <p:cNvCxnSpPr>
            <a:cxnSpLocks/>
          </p:cNvCxnSpPr>
          <p:nvPr/>
        </p:nvCxnSpPr>
        <p:spPr>
          <a:xfrm>
            <a:off x="4625075" y="2093870"/>
            <a:ext cx="2305749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136A65D-CFD0-02BE-B3B1-A58C8F186D52}"/>
              </a:ext>
            </a:extLst>
          </p:cNvPr>
          <p:cNvCxnSpPr>
            <a:cxnSpLocks/>
          </p:cNvCxnSpPr>
          <p:nvPr/>
        </p:nvCxnSpPr>
        <p:spPr>
          <a:xfrm>
            <a:off x="4625075" y="2484666"/>
            <a:ext cx="2305749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C25EBB5-E043-75F7-D0C8-66C8720C3A7C}"/>
              </a:ext>
            </a:extLst>
          </p:cNvPr>
          <p:cNvCxnSpPr>
            <a:cxnSpLocks/>
          </p:cNvCxnSpPr>
          <p:nvPr/>
        </p:nvCxnSpPr>
        <p:spPr>
          <a:xfrm>
            <a:off x="4617441" y="2868981"/>
            <a:ext cx="2305749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DA07563-AB1F-0DC6-56EF-95C8F0546939}"/>
              </a:ext>
            </a:extLst>
          </p:cNvPr>
          <p:cNvCxnSpPr>
            <a:cxnSpLocks/>
          </p:cNvCxnSpPr>
          <p:nvPr/>
        </p:nvCxnSpPr>
        <p:spPr>
          <a:xfrm>
            <a:off x="4625027" y="3246658"/>
            <a:ext cx="2305749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09ACAC0-002F-5C26-A326-84301F45D812}"/>
              </a:ext>
            </a:extLst>
          </p:cNvPr>
          <p:cNvCxnSpPr>
            <a:cxnSpLocks/>
          </p:cNvCxnSpPr>
          <p:nvPr/>
        </p:nvCxnSpPr>
        <p:spPr>
          <a:xfrm flipV="1">
            <a:off x="4632725" y="2489129"/>
            <a:ext cx="2305757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4947627-707A-1F15-F881-041E173A4DF0}"/>
              </a:ext>
            </a:extLst>
          </p:cNvPr>
          <p:cNvCxnSpPr>
            <a:cxnSpLocks/>
          </p:cNvCxnSpPr>
          <p:nvPr/>
        </p:nvCxnSpPr>
        <p:spPr>
          <a:xfrm flipV="1">
            <a:off x="4617449" y="2846980"/>
            <a:ext cx="2305757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456ABB7-7DD1-9382-BB67-532BD415B0EB}"/>
              </a:ext>
            </a:extLst>
          </p:cNvPr>
          <p:cNvCxnSpPr>
            <a:cxnSpLocks/>
          </p:cNvCxnSpPr>
          <p:nvPr/>
        </p:nvCxnSpPr>
        <p:spPr>
          <a:xfrm flipV="1">
            <a:off x="4624931" y="3211475"/>
            <a:ext cx="2305757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B65A0271-BAC7-FC52-F1FA-89C3B54F69D6}"/>
              </a:ext>
            </a:extLst>
          </p:cNvPr>
          <p:cNvCxnSpPr>
            <a:cxnSpLocks/>
          </p:cNvCxnSpPr>
          <p:nvPr/>
        </p:nvCxnSpPr>
        <p:spPr>
          <a:xfrm flipV="1">
            <a:off x="4617436" y="3575960"/>
            <a:ext cx="2305757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6E01D627-89F2-B664-34E2-7CE13E38E939}"/>
              </a:ext>
            </a:extLst>
          </p:cNvPr>
          <p:cNvCxnSpPr>
            <a:cxnSpLocks/>
          </p:cNvCxnSpPr>
          <p:nvPr/>
        </p:nvCxnSpPr>
        <p:spPr>
          <a:xfrm flipV="1">
            <a:off x="4632413" y="3953631"/>
            <a:ext cx="2305757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8" name="Straight Arrow Connector 1027">
            <a:extLst>
              <a:ext uri="{FF2B5EF4-FFF2-40B4-BE49-F238E27FC236}">
                <a16:creationId xmlns:a16="http://schemas.microsoft.com/office/drawing/2014/main" id="{D353447E-6549-15B4-BAA6-0C22A365AC6F}"/>
              </a:ext>
            </a:extLst>
          </p:cNvPr>
          <p:cNvCxnSpPr>
            <a:cxnSpLocks/>
          </p:cNvCxnSpPr>
          <p:nvPr/>
        </p:nvCxnSpPr>
        <p:spPr>
          <a:xfrm flipV="1">
            <a:off x="4617434" y="4351214"/>
            <a:ext cx="2305757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49211D75-BE7D-5F0C-5E1A-987463D588C5}"/>
              </a:ext>
            </a:extLst>
          </p:cNvPr>
          <p:cNvCxnSpPr>
            <a:cxnSpLocks/>
          </p:cNvCxnSpPr>
          <p:nvPr/>
        </p:nvCxnSpPr>
        <p:spPr>
          <a:xfrm flipV="1">
            <a:off x="4617433" y="4715699"/>
            <a:ext cx="2305757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0" name="Oval 1049">
            <a:extLst>
              <a:ext uri="{FF2B5EF4-FFF2-40B4-BE49-F238E27FC236}">
                <a16:creationId xmlns:a16="http://schemas.microsoft.com/office/drawing/2014/main" id="{49CE0F8B-E820-8469-D6D3-A6C3984205B1}"/>
              </a:ext>
            </a:extLst>
          </p:cNvPr>
          <p:cNvSpPr/>
          <p:nvPr/>
        </p:nvSpPr>
        <p:spPr>
          <a:xfrm>
            <a:off x="6536087" y="278163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51" name="Oval 1050">
            <a:extLst>
              <a:ext uri="{FF2B5EF4-FFF2-40B4-BE49-F238E27FC236}">
                <a16:creationId xmlns:a16="http://schemas.microsoft.com/office/drawing/2014/main" id="{4CB377D4-8701-8CB6-5137-B3E22DF01268}"/>
              </a:ext>
            </a:extLst>
          </p:cNvPr>
          <p:cNvSpPr/>
          <p:nvPr/>
        </p:nvSpPr>
        <p:spPr>
          <a:xfrm>
            <a:off x="6536087" y="669041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74F274A0-BD3F-80DB-B9F6-B5153AF42C13}"/>
              </a:ext>
            </a:extLst>
          </p:cNvPr>
          <p:cNvSpPr txBox="1"/>
          <p:nvPr/>
        </p:nvSpPr>
        <p:spPr>
          <a:xfrm>
            <a:off x="6716087" y="182014"/>
            <a:ext cx="2511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Buffer full</a:t>
            </a:r>
            <a:endParaRPr lang="nb-NO" dirty="0"/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ADB66176-CFA4-4C25-6457-B6CF038CEFE4}"/>
              </a:ext>
            </a:extLst>
          </p:cNvPr>
          <p:cNvSpPr txBox="1"/>
          <p:nvPr/>
        </p:nvSpPr>
        <p:spPr>
          <a:xfrm>
            <a:off x="6716086" y="572810"/>
            <a:ext cx="2511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Buffer half full</a:t>
            </a:r>
            <a:endParaRPr lang="nb-NO" dirty="0"/>
          </a:p>
        </p:txBody>
      </p:sp>
      <p:pic>
        <p:nvPicPr>
          <p:cNvPr id="5121" name="Picture 1">
            <a:extLst>
              <a:ext uri="{FF2B5EF4-FFF2-40B4-BE49-F238E27FC236}">
                <a16:creationId xmlns:a16="http://schemas.microsoft.com/office/drawing/2014/main" id="{C0A79A53-CB23-452A-FB8E-97B1EDBDF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142" y="2906601"/>
            <a:ext cx="2138400" cy="104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5" name="Picture 1">
            <a:extLst>
              <a:ext uri="{FF2B5EF4-FFF2-40B4-BE49-F238E27FC236}">
                <a16:creationId xmlns:a16="http://schemas.microsoft.com/office/drawing/2014/main" id="{A3181705-815F-0125-AB20-66189D053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800" y="2918491"/>
            <a:ext cx="2138400" cy="104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9" name="Picture 1">
            <a:extLst>
              <a:ext uri="{FF2B5EF4-FFF2-40B4-BE49-F238E27FC236}">
                <a16:creationId xmlns:a16="http://schemas.microsoft.com/office/drawing/2014/main" id="{889A4279-2D40-85F9-D238-ACFB5EBE7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458" y="2908926"/>
            <a:ext cx="2138400" cy="104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881A31-5F26-4CA2-A216-4AA6AFF7E74A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026541" y="3429000"/>
            <a:ext cx="396820" cy="371487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2D13902-13D8-7925-15B7-4A78494DE8CA}"/>
              </a:ext>
            </a:extLst>
          </p:cNvPr>
          <p:cNvCxnSpPr>
            <a:cxnSpLocks/>
          </p:cNvCxnSpPr>
          <p:nvPr/>
        </p:nvCxnSpPr>
        <p:spPr>
          <a:xfrm>
            <a:off x="9298906" y="2766071"/>
            <a:ext cx="907565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3F7DAC3-FD2F-2BE5-60CF-64974CD7C69F}"/>
              </a:ext>
            </a:extLst>
          </p:cNvPr>
          <p:cNvCxnSpPr>
            <a:cxnSpLocks/>
          </p:cNvCxnSpPr>
          <p:nvPr/>
        </p:nvCxnSpPr>
        <p:spPr>
          <a:xfrm>
            <a:off x="9295982" y="3136459"/>
            <a:ext cx="907565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308F21B-759D-874E-12F5-F74F72A2269F}"/>
              </a:ext>
            </a:extLst>
          </p:cNvPr>
          <p:cNvCxnSpPr>
            <a:cxnSpLocks/>
          </p:cNvCxnSpPr>
          <p:nvPr/>
        </p:nvCxnSpPr>
        <p:spPr>
          <a:xfrm>
            <a:off x="9295981" y="3500971"/>
            <a:ext cx="907565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272781-A4D2-7D10-38A1-67EF82FF830A}"/>
              </a:ext>
            </a:extLst>
          </p:cNvPr>
          <p:cNvCxnSpPr>
            <a:cxnSpLocks/>
          </p:cNvCxnSpPr>
          <p:nvPr/>
        </p:nvCxnSpPr>
        <p:spPr>
          <a:xfrm>
            <a:off x="9295981" y="3880797"/>
            <a:ext cx="907565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B8274B9-B05A-08E9-D278-E04C85D47967}"/>
              </a:ext>
            </a:extLst>
          </p:cNvPr>
          <p:cNvCxnSpPr>
            <a:cxnSpLocks/>
          </p:cNvCxnSpPr>
          <p:nvPr/>
        </p:nvCxnSpPr>
        <p:spPr>
          <a:xfrm>
            <a:off x="9295980" y="4245232"/>
            <a:ext cx="907565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A8540B29-D169-2B3E-E616-BEFE9FFEBD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9981360"/>
                  </p:ext>
                </p:extLst>
              </p:nvPr>
            </p:nvGraphicFramePr>
            <p:xfrm>
              <a:off x="10203542" y="2566988"/>
              <a:ext cx="1743293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43293">
                      <a:extLst>
                        <a:ext uri="{9D8B030D-6E8A-4147-A177-3AD203B41FA5}">
                          <a16:colId xmlns:a16="http://schemas.microsoft.com/office/drawing/2014/main" val="4861620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𝟑𝟕𝟏𝟎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</m:t>
                                </m:r>
                              </m:oMath>
                            </m:oMathPara>
                          </a14:m>
                          <a:endParaRPr lang="nb-NO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R="14400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14045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𝟓𝟎𝟕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𝟏𝟗𝟒𝟓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R="14400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85444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𝟒𝟔𝟓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𝟓𝟐𝟏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nb-NO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R="14400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56469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𝟒𝟔𝟏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𝟐𝟎𝟑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nb-NO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R="14400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89339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𝟒𝟔𝟎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</m:oMath>
                            </m:oMathPara>
                          </a14:m>
                          <a:endParaRPr lang="nb-NO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R="14400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16112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A8540B29-D169-2B3E-E616-BEFE9FFEBD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9981360"/>
                  </p:ext>
                </p:extLst>
              </p:nvPr>
            </p:nvGraphicFramePr>
            <p:xfrm>
              <a:off x="10203542" y="2566988"/>
              <a:ext cx="1743293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43293">
                      <a:extLst>
                        <a:ext uri="{9D8B030D-6E8A-4147-A177-3AD203B41FA5}">
                          <a16:colId xmlns:a16="http://schemas.microsoft.com/office/drawing/2014/main" val="4861620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 marR="144000">
                        <a:blipFill>
                          <a:blip r:embed="rId6"/>
                          <a:stretch>
                            <a:fillRect l="-348" t="-1639" r="-697" b="-4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14045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 marR="144000">
                        <a:blipFill>
                          <a:blip r:embed="rId6"/>
                          <a:stretch>
                            <a:fillRect l="-348" t="-101639" r="-697" b="-3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85444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 marR="144000">
                        <a:blipFill>
                          <a:blip r:embed="rId6"/>
                          <a:stretch>
                            <a:fillRect l="-348" t="-201639" r="-697" b="-2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56469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 marR="144000">
                        <a:blipFill>
                          <a:blip r:embed="rId6"/>
                          <a:stretch>
                            <a:fillRect l="-348" t="-301639" r="-697" b="-1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89339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 marR="144000">
                        <a:blipFill>
                          <a:blip r:embed="rId6"/>
                          <a:stretch>
                            <a:fillRect l="-348" t="-401639" r="-697" b="-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16112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8F86737-6869-E3D3-0EAE-0DF1FEFC8D79}"/>
              </a:ext>
            </a:extLst>
          </p:cNvPr>
          <p:cNvSpPr txBox="1"/>
          <p:nvPr/>
        </p:nvSpPr>
        <p:spPr>
          <a:xfrm>
            <a:off x="10224634" y="2197656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RFFT_Output</a:t>
            </a:r>
            <a:endParaRPr lang="nb-NO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9C2F6E-0A2D-4852-B409-37E412F91205}"/>
              </a:ext>
            </a:extLst>
          </p:cNvPr>
          <p:cNvSpPr txBox="1"/>
          <p:nvPr/>
        </p:nvSpPr>
        <p:spPr>
          <a:xfrm>
            <a:off x="3466025" y="104566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ADC_Buffer</a:t>
            </a:r>
            <a:endParaRPr lang="nb-NO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638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>
            <a:extLst>
              <a:ext uri="{FF2B5EF4-FFF2-40B4-BE49-F238E27FC236}">
                <a16:creationId xmlns:a16="http://schemas.microsoft.com/office/drawing/2014/main" id="{A11A454E-858E-127E-D37F-5BD852F47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400" y="2906601"/>
            <a:ext cx="2138400" cy="104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B633842-2EF7-8546-BCF5-917471C3A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625750"/>
              </p:ext>
            </p:extLst>
          </p:nvPr>
        </p:nvGraphicFramePr>
        <p:xfrm>
          <a:off x="3830008" y="462281"/>
          <a:ext cx="795131" cy="593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131">
                  <a:extLst>
                    <a:ext uri="{9D8B030D-6E8A-4147-A177-3AD203B41FA5}">
                      <a16:colId xmlns:a16="http://schemas.microsoft.com/office/drawing/2014/main" val="486162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1023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5738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949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3412126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749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320477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480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3159080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220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581055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426222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2855537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112</a:t>
                      </a: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263107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212</a:t>
                      </a:r>
                      <a:endParaRPr lang="nb-NO" b="1" dirty="0">
                        <a:solidFill>
                          <a:schemeClr val="bg1"/>
                        </a:solidFill>
                      </a:endParaRPr>
                    </a:p>
                  </a:txBody>
                  <a:tcPr marR="14400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404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 marR="14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544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646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93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280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611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532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1736253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779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41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958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006118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9380E51-7A05-3DF1-43C9-9E8D82563E22}"/>
              </a:ext>
            </a:extLst>
          </p:cNvPr>
          <p:cNvSpPr/>
          <p:nvPr/>
        </p:nvSpPr>
        <p:spPr>
          <a:xfrm>
            <a:off x="2423361" y="3107634"/>
            <a:ext cx="795131" cy="64273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ADC</a:t>
            </a:r>
            <a:endParaRPr lang="nb-NO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785A444-408A-B082-436A-6D49840DDDD5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>
            <a:off x="3218492" y="3429000"/>
            <a:ext cx="618478" cy="1801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5A44606-A1E1-14B2-E306-ABD60D396AA3}"/>
              </a:ext>
            </a:extLst>
          </p:cNvPr>
          <p:cNvSpPr/>
          <p:nvPr/>
        </p:nvSpPr>
        <p:spPr>
          <a:xfrm>
            <a:off x="3836970" y="3429428"/>
            <a:ext cx="795131" cy="3593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2622839-EEB1-18F7-8F6C-DB2799680D87}"/>
              </a:ext>
            </a:extLst>
          </p:cNvPr>
          <p:cNvSpPr/>
          <p:nvPr/>
        </p:nvSpPr>
        <p:spPr>
          <a:xfrm>
            <a:off x="6930464" y="1676399"/>
            <a:ext cx="2372139" cy="3505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RFFT</a:t>
            </a:r>
            <a:endParaRPr lang="nb-NO" sz="40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BCEA439-C476-21DF-3136-7E7E1D8EFB72}"/>
              </a:ext>
            </a:extLst>
          </p:cNvPr>
          <p:cNvCxnSpPr>
            <a:cxnSpLocks/>
          </p:cNvCxnSpPr>
          <p:nvPr/>
        </p:nvCxnSpPr>
        <p:spPr>
          <a:xfrm>
            <a:off x="4625139" y="640410"/>
            <a:ext cx="2305749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F6146A2-653F-8126-6C21-68516F200B15}"/>
              </a:ext>
            </a:extLst>
          </p:cNvPr>
          <p:cNvCxnSpPr>
            <a:cxnSpLocks/>
          </p:cNvCxnSpPr>
          <p:nvPr/>
        </p:nvCxnSpPr>
        <p:spPr>
          <a:xfrm flipV="1">
            <a:off x="4625115" y="2124634"/>
            <a:ext cx="2305757" cy="14976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5416A7A-C694-8FA0-1087-01EAF431296E}"/>
              </a:ext>
            </a:extLst>
          </p:cNvPr>
          <p:cNvCxnSpPr>
            <a:cxnSpLocks/>
          </p:cNvCxnSpPr>
          <p:nvPr/>
        </p:nvCxnSpPr>
        <p:spPr>
          <a:xfrm>
            <a:off x="4625123" y="998217"/>
            <a:ext cx="2305749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0175419-BA5D-3593-E3CE-A524436984BE}"/>
              </a:ext>
            </a:extLst>
          </p:cNvPr>
          <p:cNvCxnSpPr>
            <a:cxnSpLocks/>
          </p:cNvCxnSpPr>
          <p:nvPr/>
        </p:nvCxnSpPr>
        <p:spPr>
          <a:xfrm>
            <a:off x="4625115" y="1356024"/>
            <a:ext cx="2305749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8D323AA-4604-A8B2-16CC-529B08A49882}"/>
              </a:ext>
            </a:extLst>
          </p:cNvPr>
          <p:cNvCxnSpPr>
            <a:cxnSpLocks/>
          </p:cNvCxnSpPr>
          <p:nvPr/>
        </p:nvCxnSpPr>
        <p:spPr>
          <a:xfrm>
            <a:off x="4625099" y="1740329"/>
            <a:ext cx="2305749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F4BE6D6-3F4A-8B55-E368-7414009E73BB}"/>
              </a:ext>
            </a:extLst>
          </p:cNvPr>
          <p:cNvCxnSpPr>
            <a:cxnSpLocks/>
          </p:cNvCxnSpPr>
          <p:nvPr/>
        </p:nvCxnSpPr>
        <p:spPr>
          <a:xfrm>
            <a:off x="4625075" y="2093870"/>
            <a:ext cx="2305749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136A65D-CFD0-02BE-B3B1-A58C8F186D52}"/>
              </a:ext>
            </a:extLst>
          </p:cNvPr>
          <p:cNvCxnSpPr>
            <a:cxnSpLocks/>
          </p:cNvCxnSpPr>
          <p:nvPr/>
        </p:nvCxnSpPr>
        <p:spPr>
          <a:xfrm>
            <a:off x="4625075" y="2484666"/>
            <a:ext cx="2305749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C25EBB5-E043-75F7-D0C8-66C8720C3A7C}"/>
              </a:ext>
            </a:extLst>
          </p:cNvPr>
          <p:cNvCxnSpPr>
            <a:cxnSpLocks/>
          </p:cNvCxnSpPr>
          <p:nvPr/>
        </p:nvCxnSpPr>
        <p:spPr>
          <a:xfrm>
            <a:off x="4617441" y="2868981"/>
            <a:ext cx="2305749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DA07563-AB1F-0DC6-56EF-95C8F0546939}"/>
              </a:ext>
            </a:extLst>
          </p:cNvPr>
          <p:cNvCxnSpPr>
            <a:cxnSpLocks/>
          </p:cNvCxnSpPr>
          <p:nvPr/>
        </p:nvCxnSpPr>
        <p:spPr>
          <a:xfrm>
            <a:off x="4625027" y="3246658"/>
            <a:ext cx="2305749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09ACAC0-002F-5C26-A326-84301F45D812}"/>
              </a:ext>
            </a:extLst>
          </p:cNvPr>
          <p:cNvCxnSpPr>
            <a:cxnSpLocks/>
          </p:cNvCxnSpPr>
          <p:nvPr/>
        </p:nvCxnSpPr>
        <p:spPr>
          <a:xfrm flipV="1">
            <a:off x="4632725" y="2489129"/>
            <a:ext cx="2305757" cy="14976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4947627-707A-1F15-F881-041E173A4DF0}"/>
              </a:ext>
            </a:extLst>
          </p:cNvPr>
          <p:cNvCxnSpPr>
            <a:cxnSpLocks/>
          </p:cNvCxnSpPr>
          <p:nvPr/>
        </p:nvCxnSpPr>
        <p:spPr>
          <a:xfrm flipV="1">
            <a:off x="4617449" y="2846980"/>
            <a:ext cx="2305757" cy="14976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456ABB7-7DD1-9382-BB67-532BD415B0EB}"/>
              </a:ext>
            </a:extLst>
          </p:cNvPr>
          <p:cNvCxnSpPr>
            <a:cxnSpLocks/>
          </p:cNvCxnSpPr>
          <p:nvPr/>
        </p:nvCxnSpPr>
        <p:spPr>
          <a:xfrm flipV="1">
            <a:off x="4624931" y="3211475"/>
            <a:ext cx="2305757" cy="14976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B65A0271-BAC7-FC52-F1FA-89C3B54F69D6}"/>
              </a:ext>
            </a:extLst>
          </p:cNvPr>
          <p:cNvCxnSpPr>
            <a:cxnSpLocks/>
          </p:cNvCxnSpPr>
          <p:nvPr/>
        </p:nvCxnSpPr>
        <p:spPr>
          <a:xfrm flipV="1">
            <a:off x="4617436" y="3575960"/>
            <a:ext cx="2305757" cy="14976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6E01D627-89F2-B664-34E2-7CE13E38E939}"/>
              </a:ext>
            </a:extLst>
          </p:cNvPr>
          <p:cNvCxnSpPr>
            <a:cxnSpLocks/>
          </p:cNvCxnSpPr>
          <p:nvPr/>
        </p:nvCxnSpPr>
        <p:spPr>
          <a:xfrm flipV="1">
            <a:off x="4632413" y="3953631"/>
            <a:ext cx="2305757" cy="14976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8" name="Straight Arrow Connector 1027">
            <a:extLst>
              <a:ext uri="{FF2B5EF4-FFF2-40B4-BE49-F238E27FC236}">
                <a16:creationId xmlns:a16="http://schemas.microsoft.com/office/drawing/2014/main" id="{D353447E-6549-15B4-BAA6-0C22A365AC6F}"/>
              </a:ext>
            </a:extLst>
          </p:cNvPr>
          <p:cNvCxnSpPr>
            <a:cxnSpLocks/>
          </p:cNvCxnSpPr>
          <p:nvPr/>
        </p:nvCxnSpPr>
        <p:spPr>
          <a:xfrm flipV="1">
            <a:off x="4617434" y="4351214"/>
            <a:ext cx="2305757" cy="14976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49211D75-BE7D-5F0C-5E1A-987463D588C5}"/>
              </a:ext>
            </a:extLst>
          </p:cNvPr>
          <p:cNvCxnSpPr>
            <a:cxnSpLocks/>
          </p:cNvCxnSpPr>
          <p:nvPr/>
        </p:nvCxnSpPr>
        <p:spPr>
          <a:xfrm flipV="1">
            <a:off x="4617433" y="4715699"/>
            <a:ext cx="2305757" cy="14976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0" name="Oval 1049">
            <a:extLst>
              <a:ext uri="{FF2B5EF4-FFF2-40B4-BE49-F238E27FC236}">
                <a16:creationId xmlns:a16="http://schemas.microsoft.com/office/drawing/2014/main" id="{49CE0F8B-E820-8469-D6D3-A6C3984205B1}"/>
              </a:ext>
            </a:extLst>
          </p:cNvPr>
          <p:cNvSpPr/>
          <p:nvPr/>
        </p:nvSpPr>
        <p:spPr>
          <a:xfrm>
            <a:off x="6536087" y="278163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51" name="Oval 1050">
            <a:extLst>
              <a:ext uri="{FF2B5EF4-FFF2-40B4-BE49-F238E27FC236}">
                <a16:creationId xmlns:a16="http://schemas.microsoft.com/office/drawing/2014/main" id="{4CB377D4-8701-8CB6-5137-B3E22DF01268}"/>
              </a:ext>
            </a:extLst>
          </p:cNvPr>
          <p:cNvSpPr/>
          <p:nvPr/>
        </p:nvSpPr>
        <p:spPr>
          <a:xfrm>
            <a:off x="6536087" y="669041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74F274A0-BD3F-80DB-B9F6-B5153AF42C13}"/>
              </a:ext>
            </a:extLst>
          </p:cNvPr>
          <p:cNvSpPr txBox="1"/>
          <p:nvPr/>
        </p:nvSpPr>
        <p:spPr>
          <a:xfrm>
            <a:off x="6716087" y="182014"/>
            <a:ext cx="2511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Buffer full</a:t>
            </a:r>
            <a:endParaRPr lang="nb-NO" dirty="0"/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ADB66176-CFA4-4C25-6457-B6CF038CEFE4}"/>
              </a:ext>
            </a:extLst>
          </p:cNvPr>
          <p:cNvSpPr txBox="1"/>
          <p:nvPr/>
        </p:nvSpPr>
        <p:spPr>
          <a:xfrm>
            <a:off x="6716086" y="572810"/>
            <a:ext cx="2511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Buffer half full</a:t>
            </a:r>
            <a:endParaRPr lang="nb-NO" dirty="0"/>
          </a:p>
        </p:txBody>
      </p:sp>
      <p:pic>
        <p:nvPicPr>
          <p:cNvPr id="5121" name="Picture 1">
            <a:extLst>
              <a:ext uri="{FF2B5EF4-FFF2-40B4-BE49-F238E27FC236}">
                <a16:creationId xmlns:a16="http://schemas.microsoft.com/office/drawing/2014/main" id="{C0A79A53-CB23-452A-FB8E-97B1EDBDF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142" y="2906601"/>
            <a:ext cx="2138400" cy="104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5" name="Picture 1">
            <a:extLst>
              <a:ext uri="{FF2B5EF4-FFF2-40B4-BE49-F238E27FC236}">
                <a16:creationId xmlns:a16="http://schemas.microsoft.com/office/drawing/2014/main" id="{A3181705-815F-0125-AB20-66189D053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800" y="2918491"/>
            <a:ext cx="2138400" cy="104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9" name="Picture 1">
            <a:extLst>
              <a:ext uri="{FF2B5EF4-FFF2-40B4-BE49-F238E27FC236}">
                <a16:creationId xmlns:a16="http://schemas.microsoft.com/office/drawing/2014/main" id="{889A4279-2D40-85F9-D238-ACFB5EBE7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458" y="2908926"/>
            <a:ext cx="2138400" cy="104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 descr="Single gear with solid fill">
            <a:extLst>
              <a:ext uri="{FF2B5EF4-FFF2-40B4-BE49-F238E27FC236}">
                <a16:creationId xmlns:a16="http://schemas.microsoft.com/office/drawing/2014/main" id="{06730A9A-3BE1-69C8-5484-C6C88D5301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44739" y="3777790"/>
            <a:ext cx="914400" cy="914400"/>
          </a:xfrm>
          <a:prstGeom prst="rect">
            <a:avLst/>
          </a:prstGeom>
        </p:spPr>
      </p:pic>
      <p:pic>
        <p:nvPicPr>
          <p:cNvPr id="8193" name="Picture 1">
            <a:extLst>
              <a:ext uri="{FF2B5EF4-FFF2-40B4-BE49-F238E27FC236}">
                <a16:creationId xmlns:a16="http://schemas.microsoft.com/office/drawing/2014/main" id="{DDA7E265-F1A0-FC48-51BF-CFA5BBE20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496" y="2916166"/>
            <a:ext cx="2138400" cy="104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881A31-5F26-4CA2-A216-4AA6AFF7E74A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019300" y="3429000"/>
            <a:ext cx="404061" cy="257175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8FAE1EE-FF4E-51EB-DEB0-A6BB99028B1C}"/>
              </a:ext>
            </a:extLst>
          </p:cNvPr>
          <p:cNvCxnSpPr>
            <a:cxnSpLocks/>
          </p:cNvCxnSpPr>
          <p:nvPr/>
        </p:nvCxnSpPr>
        <p:spPr>
          <a:xfrm>
            <a:off x="9298906" y="2766071"/>
            <a:ext cx="907565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668CC38-69C2-7FAA-503D-1A7B92033DB1}"/>
              </a:ext>
            </a:extLst>
          </p:cNvPr>
          <p:cNvCxnSpPr>
            <a:cxnSpLocks/>
          </p:cNvCxnSpPr>
          <p:nvPr/>
        </p:nvCxnSpPr>
        <p:spPr>
          <a:xfrm>
            <a:off x="9295982" y="3136459"/>
            <a:ext cx="907565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D7085F-715A-AF97-682A-E61D4AE45240}"/>
              </a:ext>
            </a:extLst>
          </p:cNvPr>
          <p:cNvCxnSpPr>
            <a:cxnSpLocks/>
          </p:cNvCxnSpPr>
          <p:nvPr/>
        </p:nvCxnSpPr>
        <p:spPr>
          <a:xfrm>
            <a:off x="9295981" y="3500971"/>
            <a:ext cx="907565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F49C93-8116-F175-D830-B24633C518AB}"/>
              </a:ext>
            </a:extLst>
          </p:cNvPr>
          <p:cNvCxnSpPr>
            <a:cxnSpLocks/>
          </p:cNvCxnSpPr>
          <p:nvPr/>
        </p:nvCxnSpPr>
        <p:spPr>
          <a:xfrm>
            <a:off x="9295981" y="3880797"/>
            <a:ext cx="907565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A1A140-2570-6F3A-5825-4B43722AEF9B}"/>
              </a:ext>
            </a:extLst>
          </p:cNvPr>
          <p:cNvCxnSpPr>
            <a:cxnSpLocks/>
          </p:cNvCxnSpPr>
          <p:nvPr/>
        </p:nvCxnSpPr>
        <p:spPr>
          <a:xfrm>
            <a:off x="9295980" y="4245232"/>
            <a:ext cx="907565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E4412AAD-1500-EB95-7C4A-DF27A900C7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9981360"/>
                  </p:ext>
                </p:extLst>
              </p:nvPr>
            </p:nvGraphicFramePr>
            <p:xfrm>
              <a:off x="10203542" y="2566988"/>
              <a:ext cx="1743293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43293">
                      <a:extLst>
                        <a:ext uri="{9D8B030D-6E8A-4147-A177-3AD203B41FA5}">
                          <a16:colId xmlns:a16="http://schemas.microsoft.com/office/drawing/2014/main" val="4861620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𝟑𝟕𝟏𝟎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</m:t>
                                </m:r>
                              </m:oMath>
                            </m:oMathPara>
                          </a14:m>
                          <a:endParaRPr lang="nb-NO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R="14400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14045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𝟓𝟎𝟕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𝟏𝟗𝟒𝟓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R="14400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85444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𝟒𝟔𝟓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𝟓𝟐𝟏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nb-NO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R="14400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56469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𝟒𝟔𝟏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𝟐𝟎𝟑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nb-NO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R="14400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89339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𝟒𝟔𝟎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</m:oMath>
                            </m:oMathPara>
                          </a14:m>
                          <a:endParaRPr lang="nb-NO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R="14400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16112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E4412AAD-1500-EB95-7C4A-DF27A900C7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9981360"/>
                  </p:ext>
                </p:extLst>
              </p:nvPr>
            </p:nvGraphicFramePr>
            <p:xfrm>
              <a:off x="10203542" y="2566988"/>
              <a:ext cx="1743293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43293">
                      <a:extLst>
                        <a:ext uri="{9D8B030D-6E8A-4147-A177-3AD203B41FA5}">
                          <a16:colId xmlns:a16="http://schemas.microsoft.com/office/drawing/2014/main" val="4861620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 marR="144000">
                        <a:blipFill>
                          <a:blip r:embed="rId9"/>
                          <a:stretch>
                            <a:fillRect l="-348" t="-1639" r="-697" b="-4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14045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 marR="144000">
                        <a:blipFill>
                          <a:blip r:embed="rId9"/>
                          <a:stretch>
                            <a:fillRect l="-348" t="-101639" r="-697" b="-3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85444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 marR="144000">
                        <a:blipFill>
                          <a:blip r:embed="rId9"/>
                          <a:stretch>
                            <a:fillRect l="-348" t="-201639" r="-697" b="-2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56469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 marR="144000">
                        <a:blipFill>
                          <a:blip r:embed="rId9"/>
                          <a:stretch>
                            <a:fillRect l="-348" t="-301639" r="-697" b="-1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89339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 marR="144000">
                        <a:blipFill>
                          <a:blip r:embed="rId9"/>
                          <a:stretch>
                            <a:fillRect l="-348" t="-401639" r="-697" b="-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16112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C12BEF9-5F88-B7CD-1A2E-8A483D0512B5}"/>
              </a:ext>
            </a:extLst>
          </p:cNvPr>
          <p:cNvSpPr txBox="1"/>
          <p:nvPr/>
        </p:nvSpPr>
        <p:spPr>
          <a:xfrm>
            <a:off x="10224634" y="2197656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RFFT_Output</a:t>
            </a:r>
            <a:endParaRPr lang="nb-NO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50645F-030B-22F5-E80F-F51587FC4786}"/>
              </a:ext>
            </a:extLst>
          </p:cNvPr>
          <p:cNvSpPr txBox="1"/>
          <p:nvPr/>
        </p:nvSpPr>
        <p:spPr>
          <a:xfrm>
            <a:off x="3466025" y="104566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ADC_Buffer</a:t>
            </a:r>
            <a:endParaRPr lang="nb-NO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607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>
            <a:extLst>
              <a:ext uri="{FF2B5EF4-FFF2-40B4-BE49-F238E27FC236}">
                <a16:creationId xmlns:a16="http://schemas.microsoft.com/office/drawing/2014/main" id="{A11A454E-858E-127E-D37F-5BD852F47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400" y="2906601"/>
            <a:ext cx="2138400" cy="104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B633842-2EF7-8546-BCF5-917471C3A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059518"/>
              </p:ext>
            </p:extLst>
          </p:nvPr>
        </p:nvGraphicFramePr>
        <p:xfrm>
          <a:off x="3830008" y="462281"/>
          <a:ext cx="795131" cy="593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131">
                  <a:extLst>
                    <a:ext uri="{9D8B030D-6E8A-4147-A177-3AD203B41FA5}">
                      <a16:colId xmlns:a16="http://schemas.microsoft.com/office/drawing/2014/main" val="486162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1023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5738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949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3412126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749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320477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480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3159080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220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581055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426222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2855537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452</a:t>
                      </a:r>
                    </a:p>
                  </a:txBody>
                  <a:tcPr marR="14400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07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212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404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 marR="14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544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646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93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280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611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532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/>
                </a:tc>
                <a:extLst>
                  <a:ext uri="{0D108BD9-81ED-4DB2-BD59-A6C34878D82A}">
                    <a16:rowId xmlns:a16="http://schemas.microsoft.com/office/drawing/2014/main" val="1736253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779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41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958</a:t>
                      </a:r>
                      <a:endParaRPr lang="nb-NO" b="1" dirty="0">
                        <a:solidFill>
                          <a:schemeClr val="tx1"/>
                        </a:solidFill>
                      </a:endParaRPr>
                    </a:p>
                  </a:txBody>
                  <a:tcPr marR="144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006118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9380E51-7A05-3DF1-43C9-9E8D82563E22}"/>
              </a:ext>
            </a:extLst>
          </p:cNvPr>
          <p:cNvSpPr/>
          <p:nvPr/>
        </p:nvSpPr>
        <p:spPr>
          <a:xfrm>
            <a:off x="2423361" y="3107634"/>
            <a:ext cx="795131" cy="64273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ADC</a:t>
            </a:r>
            <a:endParaRPr lang="nb-NO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785A444-408A-B082-436A-6D49840DDDD5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 flipV="1">
            <a:off x="3218492" y="3243346"/>
            <a:ext cx="618478" cy="1856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5A44606-A1E1-14B2-E306-ABD60D396AA3}"/>
              </a:ext>
            </a:extLst>
          </p:cNvPr>
          <p:cNvSpPr/>
          <p:nvPr/>
        </p:nvSpPr>
        <p:spPr>
          <a:xfrm>
            <a:off x="3836970" y="3063668"/>
            <a:ext cx="795131" cy="3593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2622839-EEB1-18F7-8F6C-DB2799680D87}"/>
              </a:ext>
            </a:extLst>
          </p:cNvPr>
          <p:cNvSpPr/>
          <p:nvPr/>
        </p:nvSpPr>
        <p:spPr>
          <a:xfrm>
            <a:off x="6930464" y="1676399"/>
            <a:ext cx="2372139" cy="3505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RFFT</a:t>
            </a:r>
            <a:endParaRPr lang="nb-NO" sz="40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BCEA439-C476-21DF-3136-7E7E1D8EFB72}"/>
              </a:ext>
            </a:extLst>
          </p:cNvPr>
          <p:cNvCxnSpPr>
            <a:cxnSpLocks/>
          </p:cNvCxnSpPr>
          <p:nvPr/>
        </p:nvCxnSpPr>
        <p:spPr>
          <a:xfrm>
            <a:off x="4625139" y="640410"/>
            <a:ext cx="2305749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F6146A2-653F-8126-6C21-68516F200B15}"/>
              </a:ext>
            </a:extLst>
          </p:cNvPr>
          <p:cNvCxnSpPr>
            <a:cxnSpLocks/>
          </p:cNvCxnSpPr>
          <p:nvPr/>
        </p:nvCxnSpPr>
        <p:spPr>
          <a:xfrm flipV="1">
            <a:off x="4625115" y="2124634"/>
            <a:ext cx="2305757" cy="14976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5416A7A-C694-8FA0-1087-01EAF431296E}"/>
              </a:ext>
            </a:extLst>
          </p:cNvPr>
          <p:cNvCxnSpPr>
            <a:cxnSpLocks/>
          </p:cNvCxnSpPr>
          <p:nvPr/>
        </p:nvCxnSpPr>
        <p:spPr>
          <a:xfrm>
            <a:off x="4625123" y="998217"/>
            <a:ext cx="2305749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0175419-BA5D-3593-E3CE-A524436984BE}"/>
              </a:ext>
            </a:extLst>
          </p:cNvPr>
          <p:cNvCxnSpPr>
            <a:cxnSpLocks/>
          </p:cNvCxnSpPr>
          <p:nvPr/>
        </p:nvCxnSpPr>
        <p:spPr>
          <a:xfrm>
            <a:off x="4625115" y="1356024"/>
            <a:ext cx="2305749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8D323AA-4604-A8B2-16CC-529B08A49882}"/>
              </a:ext>
            </a:extLst>
          </p:cNvPr>
          <p:cNvCxnSpPr>
            <a:cxnSpLocks/>
          </p:cNvCxnSpPr>
          <p:nvPr/>
        </p:nvCxnSpPr>
        <p:spPr>
          <a:xfrm>
            <a:off x="4625099" y="1740329"/>
            <a:ext cx="2305749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F4BE6D6-3F4A-8B55-E368-7414009E73BB}"/>
              </a:ext>
            </a:extLst>
          </p:cNvPr>
          <p:cNvCxnSpPr>
            <a:cxnSpLocks/>
          </p:cNvCxnSpPr>
          <p:nvPr/>
        </p:nvCxnSpPr>
        <p:spPr>
          <a:xfrm>
            <a:off x="4625075" y="2093870"/>
            <a:ext cx="2305749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136A65D-CFD0-02BE-B3B1-A58C8F186D52}"/>
              </a:ext>
            </a:extLst>
          </p:cNvPr>
          <p:cNvCxnSpPr>
            <a:cxnSpLocks/>
          </p:cNvCxnSpPr>
          <p:nvPr/>
        </p:nvCxnSpPr>
        <p:spPr>
          <a:xfrm>
            <a:off x="4625075" y="2484666"/>
            <a:ext cx="2305749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C25EBB5-E043-75F7-D0C8-66C8720C3A7C}"/>
              </a:ext>
            </a:extLst>
          </p:cNvPr>
          <p:cNvCxnSpPr>
            <a:cxnSpLocks/>
          </p:cNvCxnSpPr>
          <p:nvPr/>
        </p:nvCxnSpPr>
        <p:spPr>
          <a:xfrm>
            <a:off x="4617441" y="2868981"/>
            <a:ext cx="2305749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DA07563-AB1F-0DC6-56EF-95C8F0546939}"/>
              </a:ext>
            </a:extLst>
          </p:cNvPr>
          <p:cNvCxnSpPr>
            <a:cxnSpLocks/>
          </p:cNvCxnSpPr>
          <p:nvPr/>
        </p:nvCxnSpPr>
        <p:spPr>
          <a:xfrm>
            <a:off x="4625027" y="3246658"/>
            <a:ext cx="2305749" cy="1497600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09ACAC0-002F-5C26-A326-84301F45D812}"/>
              </a:ext>
            </a:extLst>
          </p:cNvPr>
          <p:cNvCxnSpPr>
            <a:cxnSpLocks/>
          </p:cNvCxnSpPr>
          <p:nvPr/>
        </p:nvCxnSpPr>
        <p:spPr>
          <a:xfrm flipV="1">
            <a:off x="4632725" y="2489129"/>
            <a:ext cx="2305757" cy="14976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4947627-707A-1F15-F881-041E173A4DF0}"/>
              </a:ext>
            </a:extLst>
          </p:cNvPr>
          <p:cNvCxnSpPr>
            <a:cxnSpLocks/>
          </p:cNvCxnSpPr>
          <p:nvPr/>
        </p:nvCxnSpPr>
        <p:spPr>
          <a:xfrm flipV="1">
            <a:off x="4617449" y="2846980"/>
            <a:ext cx="2305757" cy="14976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456ABB7-7DD1-9382-BB67-532BD415B0EB}"/>
              </a:ext>
            </a:extLst>
          </p:cNvPr>
          <p:cNvCxnSpPr>
            <a:cxnSpLocks/>
          </p:cNvCxnSpPr>
          <p:nvPr/>
        </p:nvCxnSpPr>
        <p:spPr>
          <a:xfrm flipV="1">
            <a:off x="4624931" y="3211475"/>
            <a:ext cx="2305757" cy="14976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B65A0271-BAC7-FC52-F1FA-89C3B54F69D6}"/>
              </a:ext>
            </a:extLst>
          </p:cNvPr>
          <p:cNvCxnSpPr>
            <a:cxnSpLocks/>
          </p:cNvCxnSpPr>
          <p:nvPr/>
        </p:nvCxnSpPr>
        <p:spPr>
          <a:xfrm flipV="1">
            <a:off x="4617436" y="3575960"/>
            <a:ext cx="2305757" cy="14976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6E01D627-89F2-B664-34E2-7CE13E38E939}"/>
              </a:ext>
            </a:extLst>
          </p:cNvPr>
          <p:cNvCxnSpPr>
            <a:cxnSpLocks/>
          </p:cNvCxnSpPr>
          <p:nvPr/>
        </p:nvCxnSpPr>
        <p:spPr>
          <a:xfrm flipV="1">
            <a:off x="4632413" y="3953631"/>
            <a:ext cx="2305757" cy="14976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8" name="Straight Arrow Connector 1027">
            <a:extLst>
              <a:ext uri="{FF2B5EF4-FFF2-40B4-BE49-F238E27FC236}">
                <a16:creationId xmlns:a16="http://schemas.microsoft.com/office/drawing/2014/main" id="{D353447E-6549-15B4-BAA6-0C22A365AC6F}"/>
              </a:ext>
            </a:extLst>
          </p:cNvPr>
          <p:cNvCxnSpPr>
            <a:cxnSpLocks/>
          </p:cNvCxnSpPr>
          <p:nvPr/>
        </p:nvCxnSpPr>
        <p:spPr>
          <a:xfrm flipV="1">
            <a:off x="4617434" y="4351214"/>
            <a:ext cx="2305757" cy="14976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49211D75-BE7D-5F0C-5E1A-987463D588C5}"/>
              </a:ext>
            </a:extLst>
          </p:cNvPr>
          <p:cNvCxnSpPr>
            <a:cxnSpLocks/>
          </p:cNvCxnSpPr>
          <p:nvPr/>
        </p:nvCxnSpPr>
        <p:spPr>
          <a:xfrm flipV="1">
            <a:off x="4617433" y="4715699"/>
            <a:ext cx="2305757" cy="14976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0" name="Oval 1049">
            <a:extLst>
              <a:ext uri="{FF2B5EF4-FFF2-40B4-BE49-F238E27FC236}">
                <a16:creationId xmlns:a16="http://schemas.microsoft.com/office/drawing/2014/main" id="{49CE0F8B-E820-8469-D6D3-A6C3984205B1}"/>
              </a:ext>
            </a:extLst>
          </p:cNvPr>
          <p:cNvSpPr/>
          <p:nvPr/>
        </p:nvSpPr>
        <p:spPr>
          <a:xfrm>
            <a:off x="6536087" y="278163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51" name="Oval 1050">
            <a:extLst>
              <a:ext uri="{FF2B5EF4-FFF2-40B4-BE49-F238E27FC236}">
                <a16:creationId xmlns:a16="http://schemas.microsoft.com/office/drawing/2014/main" id="{4CB377D4-8701-8CB6-5137-B3E22DF01268}"/>
              </a:ext>
            </a:extLst>
          </p:cNvPr>
          <p:cNvSpPr/>
          <p:nvPr/>
        </p:nvSpPr>
        <p:spPr>
          <a:xfrm>
            <a:off x="6536087" y="669041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74F274A0-BD3F-80DB-B9F6-B5153AF42C13}"/>
              </a:ext>
            </a:extLst>
          </p:cNvPr>
          <p:cNvSpPr txBox="1"/>
          <p:nvPr/>
        </p:nvSpPr>
        <p:spPr>
          <a:xfrm>
            <a:off x="6716087" y="182014"/>
            <a:ext cx="2511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Buffer full</a:t>
            </a:r>
            <a:endParaRPr lang="nb-NO" dirty="0"/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ADB66176-CFA4-4C25-6457-B6CF038CEFE4}"/>
              </a:ext>
            </a:extLst>
          </p:cNvPr>
          <p:cNvSpPr txBox="1"/>
          <p:nvPr/>
        </p:nvSpPr>
        <p:spPr>
          <a:xfrm>
            <a:off x="6716086" y="572810"/>
            <a:ext cx="2511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Buffer half full</a:t>
            </a:r>
            <a:endParaRPr lang="nb-NO" dirty="0"/>
          </a:p>
        </p:txBody>
      </p:sp>
      <p:pic>
        <p:nvPicPr>
          <p:cNvPr id="5121" name="Picture 1">
            <a:extLst>
              <a:ext uri="{FF2B5EF4-FFF2-40B4-BE49-F238E27FC236}">
                <a16:creationId xmlns:a16="http://schemas.microsoft.com/office/drawing/2014/main" id="{C0A79A53-CB23-452A-FB8E-97B1EDBDF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142" y="2906601"/>
            <a:ext cx="2138400" cy="104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5" name="Picture 1">
            <a:extLst>
              <a:ext uri="{FF2B5EF4-FFF2-40B4-BE49-F238E27FC236}">
                <a16:creationId xmlns:a16="http://schemas.microsoft.com/office/drawing/2014/main" id="{A3181705-815F-0125-AB20-66189D053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800" y="2918491"/>
            <a:ext cx="2138400" cy="104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9" name="Picture 1">
            <a:extLst>
              <a:ext uri="{FF2B5EF4-FFF2-40B4-BE49-F238E27FC236}">
                <a16:creationId xmlns:a16="http://schemas.microsoft.com/office/drawing/2014/main" id="{889A4279-2D40-85F9-D238-ACFB5EBE7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458" y="2908926"/>
            <a:ext cx="2138400" cy="104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 descr="Single gear with solid fill">
            <a:extLst>
              <a:ext uri="{FF2B5EF4-FFF2-40B4-BE49-F238E27FC236}">
                <a16:creationId xmlns:a16="http://schemas.microsoft.com/office/drawing/2014/main" id="{06730A9A-3BE1-69C8-5484-C6C88D5301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900000">
            <a:off x="7644739" y="3777790"/>
            <a:ext cx="914400" cy="914400"/>
          </a:xfrm>
          <a:prstGeom prst="rect">
            <a:avLst/>
          </a:prstGeom>
        </p:spPr>
      </p:pic>
      <p:pic>
        <p:nvPicPr>
          <p:cNvPr id="8193" name="Picture 1">
            <a:extLst>
              <a:ext uri="{FF2B5EF4-FFF2-40B4-BE49-F238E27FC236}">
                <a16:creationId xmlns:a16="http://schemas.microsoft.com/office/drawing/2014/main" id="{DDA7E265-F1A0-FC48-51BF-CFA5BBE20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496" y="2916166"/>
            <a:ext cx="2138400" cy="104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1" name="Picture 1">
            <a:extLst>
              <a:ext uri="{FF2B5EF4-FFF2-40B4-BE49-F238E27FC236}">
                <a16:creationId xmlns:a16="http://schemas.microsoft.com/office/drawing/2014/main" id="{78B0693E-813E-5748-6B9B-996650254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868" y="2910269"/>
            <a:ext cx="2138400" cy="104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881A31-5F26-4CA2-A216-4AA6AFF7E74A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1997586" y="3429000"/>
            <a:ext cx="425775" cy="54215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F22C00A-044F-CA60-9F08-102E01AF3546}"/>
              </a:ext>
            </a:extLst>
          </p:cNvPr>
          <p:cNvCxnSpPr>
            <a:cxnSpLocks/>
          </p:cNvCxnSpPr>
          <p:nvPr/>
        </p:nvCxnSpPr>
        <p:spPr>
          <a:xfrm>
            <a:off x="9298906" y="2766071"/>
            <a:ext cx="907565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64BAC91-DF25-E577-E09C-BF249C9F9E5D}"/>
              </a:ext>
            </a:extLst>
          </p:cNvPr>
          <p:cNvCxnSpPr>
            <a:cxnSpLocks/>
          </p:cNvCxnSpPr>
          <p:nvPr/>
        </p:nvCxnSpPr>
        <p:spPr>
          <a:xfrm>
            <a:off x="9295982" y="3136459"/>
            <a:ext cx="907565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FA75C9-1F5C-A69D-DD25-B0B77E81C724}"/>
              </a:ext>
            </a:extLst>
          </p:cNvPr>
          <p:cNvCxnSpPr>
            <a:cxnSpLocks/>
          </p:cNvCxnSpPr>
          <p:nvPr/>
        </p:nvCxnSpPr>
        <p:spPr>
          <a:xfrm>
            <a:off x="9295981" y="3500971"/>
            <a:ext cx="907565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02E6C4-5454-359F-E917-5555669D1739}"/>
              </a:ext>
            </a:extLst>
          </p:cNvPr>
          <p:cNvCxnSpPr>
            <a:cxnSpLocks/>
          </p:cNvCxnSpPr>
          <p:nvPr/>
        </p:nvCxnSpPr>
        <p:spPr>
          <a:xfrm>
            <a:off x="9295981" y="3880797"/>
            <a:ext cx="907565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5FE3ED-3E2C-0F5F-9B62-F46AE12513D0}"/>
              </a:ext>
            </a:extLst>
          </p:cNvPr>
          <p:cNvCxnSpPr>
            <a:cxnSpLocks/>
          </p:cNvCxnSpPr>
          <p:nvPr/>
        </p:nvCxnSpPr>
        <p:spPr>
          <a:xfrm>
            <a:off x="9295980" y="4245232"/>
            <a:ext cx="907565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5DC513FD-9BC4-2E2E-6D39-66AC704945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9981360"/>
                  </p:ext>
                </p:extLst>
              </p:nvPr>
            </p:nvGraphicFramePr>
            <p:xfrm>
              <a:off x="10203542" y="2566988"/>
              <a:ext cx="1743293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43293">
                      <a:extLst>
                        <a:ext uri="{9D8B030D-6E8A-4147-A177-3AD203B41FA5}">
                          <a16:colId xmlns:a16="http://schemas.microsoft.com/office/drawing/2014/main" val="4861620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𝟑𝟕𝟏𝟎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</m:t>
                                </m:r>
                              </m:oMath>
                            </m:oMathPara>
                          </a14:m>
                          <a:endParaRPr lang="nb-NO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R="14400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14045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𝟓𝟎𝟕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𝟏𝟗𝟒𝟓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R="14400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85444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𝟒𝟔𝟓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𝟓𝟐𝟏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nb-NO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R="14400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56469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𝟒𝟔𝟏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𝟐𝟎𝟑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nb-NO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R="14400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89339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𝟒𝟔𝟎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GB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nb-NO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</m:oMath>
                            </m:oMathPara>
                          </a14:m>
                          <a:endParaRPr lang="nb-NO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R="14400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16112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5DC513FD-9BC4-2E2E-6D39-66AC704945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9981360"/>
                  </p:ext>
                </p:extLst>
              </p:nvPr>
            </p:nvGraphicFramePr>
            <p:xfrm>
              <a:off x="10203542" y="2566988"/>
              <a:ext cx="1743293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43293">
                      <a:extLst>
                        <a:ext uri="{9D8B030D-6E8A-4147-A177-3AD203B41FA5}">
                          <a16:colId xmlns:a16="http://schemas.microsoft.com/office/drawing/2014/main" val="4861620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 marR="144000">
                        <a:blipFill>
                          <a:blip r:embed="rId10"/>
                          <a:stretch>
                            <a:fillRect l="-348" t="-1639" r="-697" b="-4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14045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 marR="144000">
                        <a:blipFill>
                          <a:blip r:embed="rId10"/>
                          <a:stretch>
                            <a:fillRect l="-348" t="-101639" r="-697" b="-3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85444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 marR="144000">
                        <a:blipFill>
                          <a:blip r:embed="rId10"/>
                          <a:stretch>
                            <a:fillRect l="-348" t="-201639" r="-697" b="-2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56469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 marR="144000">
                        <a:blipFill>
                          <a:blip r:embed="rId10"/>
                          <a:stretch>
                            <a:fillRect l="-348" t="-301639" r="-697" b="-1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89339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 marR="144000">
                        <a:blipFill>
                          <a:blip r:embed="rId10"/>
                          <a:stretch>
                            <a:fillRect l="-348" t="-401639" r="-697" b="-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16112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0E4326C-2B87-47B0-BDE0-72F53CDDE9E3}"/>
              </a:ext>
            </a:extLst>
          </p:cNvPr>
          <p:cNvSpPr txBox="1"/>
          <p:nvPr/>
        </p:nvSpPr>
        <p:spPr>
          <a:xfrm>
            <a:off x="10224634" y="2197656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RFFT_Output</a:t>
            </a:r>
            <a:endParaRPr lang="nb-NO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E2D40B-6C59-FA67-58B1-919463098AF3}"/>
              </a:ext>
            </a:extLst>
          </p:cNvPr>
          <p:cNvSpPr txBox="1"/>
          <p:nvPr/>
        </p:nvSpPr>
        <p:spPr>
          <a:xfrm>
            <a:off x="3466025" y="104566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ADC_Buffer</a:t>
            </a:r>
            <a:endParaRPr lang="nb-NO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367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751</Words>
  <Application>Microsoft Office PowerPoint</Application>
  <PresentationFormat>Widescreen</PresentationFormat>
  <Paragraphs>439</Paragraphs>
  <Slides>18</Slides>
  <Notes>5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Aptos Display</vt:lpstr>
      <vt:lpstr>Arial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Kai Erik Hoff</dc:creator>
  <cp:lastModifiedBy>Kai Erik Hoff</cp:lastModifiedBy>
  <cp:revision>1</cp:revision>
  <dcterms:created xsi:type="dcterms:W3CDTF">2024-09-13T18:42:32Z</dcterms:created>
  <dcterms:modified xsi:type="dcterms:W3CDTF">2024-09-18T12:07:11Z</dcterms:modified>
</cp:coreProperties>
</file>