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7561263" cy="10693400"/>
  <p:notesSz cx="6858000" cy="9144000"/>
  <p:defaultTextStyle>
    <a:defPPr>
      <a:defRPr lang="pt-PT"/>
    </a:defPPr>
    <a:lvl1pPr algn="l" defTabSz="957682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78841" indent="-187285" algn="l" defTabSz="957682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57682" indent="-374569" algn="l" defTabSz="957682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436523" indent="-561854" algn="l" defTabSz="957682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915364" indent="-749138" algn="l" defTabSz="957682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1457782" algn="l" defTabSz="583113" rtl="0" eaLnBrk="1" latinLnBrk="0" hangingPunct="1">
      <a:defRPr sz="1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1749339" algn="l" defTabSz="583113" rtl="0" eaLnBrk="1" latinLnBrk="0" hangingPunct="1">
      <a:defRPr sz="1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2040895" algn="l" defTabSz="583113" rtl="0" eaLnBrk="1" latinLnBrk="0" hangingPunct="1">
      <a:defRPr sz="1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2332452" algn="l" defTabSz="583113" rtl="0" eaLnBrk="1" latinLnBrk="0" hangingPunct="1">
      <a:defRPr sz="1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3BFEB"/>
    <a:srgbClr val="F8F8F8"/>
    <a:srgbClr val="66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872" y="1650"/>
      </p:cViewPr>
      <p:guideLst>
        <p:guide orient="horz" pos="3368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50188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50188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1F5BC93-A75D-48CF-ABC0-03A57115B301}" type="datetimeFigureOut">
              <a:rPr lang="pt-PT"/>
              <a:pPr>
                <a:defRPr/>
              </a:pPr>
              <a:t>26-05-2013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PT" noProof="0" smtClean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noProof="0" smtClean="0"/>
              <a:t>Clique para editar os estilos</a:t>
            </a:r>
          </a:p>
          <a:p>
            <a:pPr lvl="1"/>
            <a:r>
              <a:rPr lang="pt-PT" noProof="0" smtClean="0"/>
              <a:t>Segundo nível</a:t>
            </a:r>
          </a:p>
          <a:p>
            <a:pPr lvl="2"/>
            <a:r>
              <a:rPr lang="pt-PT" noProof="0" smtClean="0"/>
              <a:t>Terceiro nível</a:t>
            </a:r>
          </a:p>
          <a:p>
            <a:pPr lvl="3"/>
            <a:r>
              <a:rPr lang="pt-PT" noProof="0" smtClean="0"/>
              <a:t>Quarto nível</a:t>
            </a:r>
          </a:p>
          <a:p>
            <a:pPr lvl="4"/>
            <a:r>
              <a:rPr lang="pt-PT" noProof="0" smtClean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50188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50188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13555BB-21FB-446B-9C03-CF211434425F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="" xmlns:p14="http://schemas.microsoft.com/office/powerpoint/2010/main" val="13775646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7682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78841" algn="l" defTabSz="957682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57682" algn="l" defTabSz="957682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36523" algn="l" defTabSz="957682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15364" algn="l" defTabSz="957682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394378" algn="l" defTabSz="9577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73254" algn="l" defTabSz="9577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52129" algn="l" defTabSz="9577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31005" algn="l" defTabSz="9577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7095" y="3321889"/>
            <a:ext cx="6427074" cy="229215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4191" y="6059595"/>
            <a:ext cx="5292884" cy="27327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5268A-B476-4FBE-BDE3-F12898E79E06}" type="datetimeFigureOut">
              <a:rPr lang="pt-PT"/>
              <a:pPr>
                <a:defRPr/>
              </a:pPr>
              <a:t>26-05-2013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DE470-EE79-4950-A9C8-9386398C97E5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65F3E-5E5C-4E3A-A3D1-86BFA2319EEA}" type="datetimeFigureOut">
              <a:rPr lang="pt-PT"/>
              <a:pPr>
                <a:defRPr/>
              </a:pPr>
              <a:t>26-05-2013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D0E74-AA2B-419E-BA88-1FE64FCDAC57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675471" y="599029"/>
            <a:ext cx="2381273" cy="1277514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529029" y="599029"/>
            <a:ext cx="7020423" cy="1277514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8817A-1D30-44DA-BCF9-8472DBEA4C60}" type="datetimeFigureOut">
              <a:rPr lang="pt-PT"/>
              <a:pPr>
                <a:defRPr/>
              </a:pPr>
              <a:t>26-05-2013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3A167-55CF-4876-B818-D7F84A6D233E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44795-A727-4135-8173-69B0E11AABA6}" type="datetimeFigureOut">
              <a:rPr lang="pt-PT"/>
              <a:pPr>
                <a:defRPr/>
              </a:pPr>
              <a:t>26-05-2013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DE6AA-BA11-4306-91FC-AEDEFE5FB5D3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288" y="6871502"/>
            <a:ext cx="6427074" cy="2123828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97288" y="4532323"/>
            <a:ext cx="6427074" cy="2339181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88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5775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662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550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43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32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521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310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CF8EC-CF48-4F5E-A8C3-4EE37DE35AFB}" type="datetimeFigureOut">
              <a:rPr lang="pt-PT"/>
              <a:pPr>
                <a:defRPr/>
              </a:pPr>
              <a:t>26-05-2013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23DD7-2E43-4A42-89E1-D481367BA6BB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529027" y="3492683"/>
            <a:ext cx="4700848" cy="9881494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5355896" y="3492683"/>
            <a:ext cx="4700848" cy="9881494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02643-38E5-4044-B960-24132DECAA89}" type="datetimeFigureOut">
              <a:rPr lang="pt-PT"/>
              <a:pPr>
                <a:defRPr/>
              </a:pPr>
              <a:t>26-05-2013</a:t>
            </a:fld>
            <a:endParaRPr 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6FAD1-D3C9-4FAA-A4C8-D8EE7AC399B1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8063" y="428233"/>
            <a:ext cx="6805137" cy="1782233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78066" y="2393644"/>
            <a:ext cx="3340871" cy="99755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78876" indent="0">
              <a:buNone/>
              <a:defRPr sz="2100" b="1"/>
            </a:lvl2pPr>
            <a:lvl3pPr marL="957751" indent="0">
              <a:buNone/>
              <a:defRPr sz="1800" b="1"/>
            </a:lvl3pPr>
            <a:lvl4pPr marL="1436627" indent="0">
              <a:buNone/>
              <a:defRPr sz="1700" b="1"/>
            </a:lvl4pPr>
            <a:lvl5pPr marL="1915502" indent="0">
              <a:buNone/>
              <a:defRPr sz="1700" b="1"/>
            </a:lvl5pPr>
            <a:lvl6pPr marL="2394378" indent="0">
              <a:buNone/>
              <a:defRPr sz="1700" b="1"/>
            </a:lvl6pPr>
            <a:lvl7pPr marL="2873254" indent="0">
              <a:buNone/>
              <a:defRPr sz="1700" b="1"/>
            </a:lvl7pPr>
            <a:lvl8pPr marL="3352129" indent="0">
              <a:buNone/>
              <a:defRPr sz="1700" b="1"/>
            </a:lvl8pPr>
            <a:lvl9pPr marL="3831005" indent="0">
              <a:buNone/>
              <a:defRPr sz="17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378066" y="3391196"/>
            <a:ext cx="3340871" cy="6161082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3841018" y="2393644"/>
            <a:ext cx="3342184" cy="99755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78876" indent="0">
              <a:buNone/>
              <a:defRPr sz="2100" b="1"/>
            </a:lvl2pPr>
            <a:lvl3pPr marL="957751" indent="0">
              <a:buNone/>
              <a:defRPr sz="1800" b="1"/>
            </a:lvl3pPr>
            <a:lvl4pPr marL="1436627" indent="0">
              <a:buNone/>
              <a:defRPr sz="1700" b="1"/>
            </a:lvl4pPr>
            <a:lvl5pPr marL="1915502" indent="0">
              <a:buNone/>
              <a:defRPr sz="1700" b="1"/>
            </a:lvl5pPr>
            <a:lvl6pPr marL="2394378" indent="0">
              <a:buNone/>
              <a:defRPr sz="1700" b="1"/>
            </a:lvl6pPr>
            <a:lvl7pPr marL="2873254" indent="0">
              <a:buNone/>
              <a:defRPr sz="1700" b="1"/>
            </a:lvl7pPr>
            <a:lvl8pPr marL="3352129" indent="0">
              <a:buNone/>
              <a:defRPr sz="1700" b="1"/>
            </a:lvl8pPr>
            <a:lvl9pPr marL="3831005" indent="0">
              <a:buNone/>
              <a:defRPr sz="17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3841018" y="3391196"/>
            <a:ext cx="3342184" cy="6161082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FE5BF-F29C-415F-9F43-86282C0ABFF1}" type="datetimeFigureOut">
              <a:rPr lang="pt-PT"/>
              <a:pPr>
                <a:defRPr/>
              </a:pPr>
              <a:t>26-05-2013</a:t>
            </a:fld>
            <a:endParaRPr lang="pt-PT"/>
          </a:p>
        </p:txBody>
      </p:sp>
      <p:sp>
        <p:nvSpPr>
          <p:cNvPr id="8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B9A02-BB69-49B8-AE37-5CCE1EF9EBE1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41029-0AA8-44F1-8137-A23C09095D4E}" type="datetimeFigureOut">
              <a:rPr lang="pt-PT"/>
              <a:pPr>
                <a:defRPr/>
              </a:pPr>
              <a:t>26-05-2013</a:t>
            </a:fld>
            <a:endParaRPr lang="pt-PT"/>
          </a:p>
        </p:txBody>
      </p:sp>
      <p:sp>
        <p:nvSpPr>
          <p:cNvPr id="4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379EF-6C38-4ECD-8B34-0D8543FD5A34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35D71-D128-48D1-A814-A55CE20AEA8D}" type="datetimeFigureOut">
              <a:rPr lang="pt-PT"/>
              <a:pPr>
                <a:defRPr/>
              </a:pPr>
              <a:t>26-05-2013</a:t>
            </a:fld>
            <a:endParaRPr lang="pt-PT"/>
          </a:p>
        </p:txBody>
      </p:sp>
      <p:sp>
        <p:nvSpPr>
          <p:cNvPr id="3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D1E04-EE2B-42CC-B2D1-C978D311108A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8066" y="425755"/>
            <a:ext cx="2487604" cy="1811938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956244" y="425761"/>
            <a:ext cx="4226956" cy="9126521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378066" y="2237695"/>
            <a:ext cx="2487604" cy="7314584"/>
          </a:xfrm>
        </p:spPr>
        <p:txBody>
          <a:bodyPr/>
          <a:lstStyle>
            <a:lvl1pPr marL="0" indent="0">
              <a:buNone/>
              <a:defRPr sz="1500"/>
            </a:lvl1pPr>
            <a:lvl2pPr marL="478876" indent="0">
              <a:buNone/>
              <a:defRPr sz="1300"/>
            </a:lvl2pPr>
            <a:lvl3pPr marL="957751" indent="0">
              <a:buNone/>
              <a:defRPr sz="1000"/>
            </a:lvl3pPr>
            <a:lvl4pPr marL="1436627" indent="0">
              <a:buNone/>
              <a:defRPr sz="1000"/>
            </a:lvl4pPr>
            <a:lvl5pPr marL="1915502" indent="0">
              <a:buNone/>
              <a:defRPr sz="1000"/>
            </a:lvl5pPr>
            <a:lvl6pPr marL="2394378" indent="0">
              <a:buNone/>
              <a:defRPr sz="1000"/>
            </a:lvl6pPr>
            <a:lvl7pPr marL="2873254" indent="0">
              <a:buNone/>
              <a:defRPr sz="1000"/>
            </a:lvl7pPr>
            <a:lvl8pPr marL="3352129" indent="0">
              <a:buNone/>
              <a:defRPr sz="1000"/>
            </a:lvl8pPr>
            <a:lvl9pPr marL="3831005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F3640-DB02-407F-8DAD-9D6B826CBC06}" type="datetimeFigureOut">
              <a:rPr lang="pt-PT"/>
              <a:pPr>
                <a:defRPr/>
              </a:pPr>
              <a:t>26-05-2013</a:t>
            </a:fld>
            <a:endParaRPr 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41468-0A15-44DB-9B42-F3C8BF5A4162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2060" y="7485381"/>
            <a:ext cx="4536758" cy="883692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482060" y="955475"/>
            <a:ext cx="4536758" cy="6416040"/>
          </a:xfrm>
        </p:spPr>
        <p:txBody>
          <a:bodyPr rtlCol="0">
            <a:normAutofit/>
          </a:bodyPr>
          <a:lstStyle>
            <a:lvl1pPr marL="0" indent="0">
              <a:buNone/>
              <a:defRPr sz="3400"/>
            </a:lvl1pPr>
            <a:lvl2pPr marL="478876" indent="0">
              <a:buNone/>
              <a:defRPr sz="2900"/>
            </a:lvl2pPr>
            <a:lvl3pPr marL="957751" indent="0">
              <a:buNone/>
              <a:defRPr sz="2600"/>
            </a:lvl3pPr>
            <a:lvl4pPr marL="1436627" indent="0">
              <a:buNone/>
              <a:defRPr sz="2100"/>
            </a:lvl4pPr>
            <a:lvl5pPr marL="1915502" indent="0">
              <a:buNone/>
              <a:defRPr sz="2100"/>
            </a:lvl5pPr>
            <a:lvl6pPr marL="2394378" indent="0">
              <a:buNone/>
              <a:defRPr sz="2100"/>
            </a:lvl6pPr>
            <a:lvl7pPr marL="2873254" indent="0">
              <a:buNone/>
              <a:defRPr sz="2100"/>
            </a:lvl7pPr>
            <a:lvl8pPr marL="3352129" indent="0">
              <a:buNone/>
              <a:defRPr sz="2100"/>
            </a:lvl8pPr>
            <a:lvl9pPr marL="3831005" indent="0">
              <a:buNone/>
              <a:defRPr sz="2100"/>
            </a:lvl9pPr>
          </a:lstStyle>
          <a:p>
            <a:pPr lvl="0"/>
            <a:r>
              <a:rPr lang="pt-PT" noProof="0" smtClean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482060" y="8369073"/>
            <a:ext cx="4536758" cy="1254988"/>
          </a:xfrm>
        </p:spPr>
        <p:txBody>
          <a:bodyPr/>
          <a:lstStyle>
            <a:lvl1pPr marL="0" indent="0">
              <a:buNone/>
              <a:defRPr sz="1500"/>
            </a:lvl1pPr>
            <a:lvl2pPr marL="478876" indent="0">
              <a:buNone/>
              <a:defRPr sz="1300"/>
            </a:lvl2pPr>
            <a:lvl3pPr marL="957751" indent="0">
              <a:buNone/>
              <a:defRPr sz="1000"/>
            </a:lvl3pPr>
            <a:lvl4pPr marL="1436627" indent="0">
              <a:buNone/>
              <a:defRPr sz="1000"/>
            </a:lvl4pPr>
            <a:lvl5pPr marL="1915502" indent="0">
              <a:buNone/>
              <a:defRPr sz="1000"/>
            </a:lvl5pPr>
            <a:lvl6pPr marL="2394378" indent="0">
              <a:buNone/>
              <a:defRPr sz="1000"/>
            </a:lvl6pPr>
            <a:lvl7pPr marL="2873254" indent="0">
              <a:buNone/>
              <a:defRPr sz="1000"/>
            </a:lvl7pPr>
            <a:lvl8pPr marL="3352129" indent="0">
              <a:buNone/>
              <a:defRPr sz="1000"/>
            </a:lvl8pPr>
            <a:lvl9pPr marL="3831005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32515-D117-4F7B-A700-01C0BF66F1AF}" type="datetimeFigureOut">
              <a:rPr lang="pt-PT"/>
              <a:pPr>
                <a:defRPr/>
              </a:pPr>
              <a:t>26-05-2013</a:t>
            </a:fld>
            <a:endParaRPr 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DBFC7-231B-4B39-BCB6-6062C0E8BDB1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Posição do Título 1"/>
          <p:cNvSpPr>
            <a:spLocks noGrp="1"/>
          </p:cNvSpPr>
          <p:nvPr>
            <p:ph type="title"/>
          </p:nvPr>
        </p:nvSpPr>
        <p:spPr bwMode="auto">
          <a:xfrm>
            <a:off x="378027" y="428629"/>
            <a:ext cx="6805213" cy="178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5" tIns="47887" rIns="95775" bIns="478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 estilo</a:t>
            </a:r>
          </a:p>
        </p:txBody>
      </p:sp>
      <p:sp>
        <p:nvSpPr>
          <p:cNvPr id="1027" name="Marcador de Posição do Texto 2"/>
          <p:cNvSpPr>
            <a:spLocks noGrp="1"/>
          </p:cNvSpPr>
          <p:nvPr>
            <p:ph type="body" idx="1"/>
          </p:nvPr>
        </p:nvSpPr>
        <p:spPr bwMode="auto">
          <a:xfrm>
            <a:off x="378027" y="2495553"/>
            <a:ext cx="6805213" cy="705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5" tIns="47887" rIns="95775" bIns="478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378027" y="9910765"/>
            <a:ext cx="1764629" cy="569912"/>
          </a:xfrm>
          <a:prstGeom prst="rect">
            <a:avLst/>
          </a:prstGeom>
        </p:spPr>
        <p:txBody>
          <a:bodyPr vert="horz" lIns="95775" tIns="47887" rIns="95775" bIns="47887" rtlCol="0" anchor="ctr"/>
          <a:lstStyle>
            <a:lvl1pPr algn="l" defTabSz="957751" fontAlgn="auto">
              <a:spcBef>
                <a:spcPts val="0"/>
              </a:spcBef>
              <a:spcAft>
                <a:spcPts val="0"/>
              </a:spcAft>
              <a:defRPr sz="13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33F687D-0A4A-4D2D-891E-0BB857112D7F}" type="datetimeFigureOut">
              <a:rPr lang="pt-PT"/>
              <a:pPr>
                <a:defRPr/>
              </a:pPr>
              <a:t>26-05-2013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2583812" y="9910765"/>
            <a:ext cx="2393643" cy="569912"/>
          </a:xfrm>
          <a:prstGeom prst="rect">
            <a:avLst/>
          </a:prstGeom>
        </p:spPr>
        <p:txBody>
          <a:bodyPr vert="horz" lIns="95775" tIns="47887" rIns="95775" bIns="47887" rtlCol="0" anchor="ctr"/>
          <a:lstStyle>
            <a:lvl1pPr algn="ctr" defTabSz="957751" fontAlgn="auto">
              <a:spcBef>
                <a:spcPts val="0"/>
              </a:spcBef>
              <a:spcAft>
                <a:spcPts val="0"/>
              </a:spcAft>
              <a:defRPr sz="13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5418611" y="9910765"/>
            <a:ext cx="1764629" cy="569912"/>
          </a:xfrm>
          <a:prstGeom prst="rect">
            <a:avLst/>
          </a:prstGeom>
        </p:spPr>
        <p:txBody>
          <a:bodyPr vert="horz" lIns="95775" tIns="47887" rIns="95775" bIns="47887" rtlCol="0" anchor="ctr"/>
          <a:lstStyle>
            <a:lvl1pPr algn="r" defTabSz="957751" fontAlgn="auto">
              <a:spcBef>
                <a:spcPts val="0"/>
              </a:spcBef>
              <a:spcAft>
                <a:spcPts val="0"/>
              </a:spcAft>
              <a:defRPr sz="13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C0B32B1-73BA-431A-9843-577A1D568E8D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7682" rtl="0" eaLnBrk="1" fontAlgn="base" hangingPunct="1">
        <a:spcBef>
          <a:spcPct val="0"/>
        </a:spcBef>
        <a:spcAft>
          <a:spcPct val="0"/>
        </a:spcAft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57682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itchFamily="34" charset="0"/>
        </a:defRPr>
      </a:lvl2pPr>
      <a:lvl3pPr algn="ctr" defTabSz="957682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itchFamily="34" charset="0"/>
        </a:defRPr>
      </a:lvl3pPr>
      <a:lvl4pPr algn="ctr" defTabSz="957682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itchFamily="34" charset="0"/>
        </a:defRPr>
      </a:lvl4pPr>
      <a:lvl5pPr algn="ctr" defTabSz="957682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itchFamily="34" charset="0"/>
        </a:defRPr>
      </a:lvl5pPr>
      <a:lvl6pPr marL="291556" algn="ctr" defTabSz="957682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itchFamily="34" charset="0"/>
        </a:defRPr>
      </a:lvl6pPr>
      <a:lvl7pPr marL="583113" algn="ctr" defTabSz="957682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itchFamily="34" charset="0"/>
        </a:defRPr>
      </a:lvl7pPr>
      <a:lvl8pPr marL="874669" algn="ctr" defTabSz="957682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itchFamily="34" charset="0"/>
        </a:defRPr>
      </a:lvl8pPr>
      <a:lvl9pPr marL="1166226" algn="ctr" defTabSz="957682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itchFamily="34" charset="0"/>
        </a:defRPr>
      </a:lvl9pPr>
    </p:titleStyle>
    <p:bodyStyle>
      <a:lvl1pPr marL="358371" indent="-358371" algn="l" defTabSz="957682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7484" indent="-298643" algn="l" defTabSz="957682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6596" indent="-238914" algn="l" defTabSz="957682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75438" indent="-238914" algn="l" defTabSz="957682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78" indent="-238914" algn="l" defTabSz="957682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816" indent="-239438" algn="l" defTabSz="95775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691" indent="-239438" algn="l" defTabSz="95775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567" indent="-239438" algn="l" defTabSz="95775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443" indent="-239438" algn="l" defTabSz="95775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57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8876" algn="l" defTabSz="957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57751" algn="l" defTabSz="957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627" algn="l" defTabSz="957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502" algn="l" defTabSz="957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378" algn="l" defTabSz="957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254" algn="l" defTabSz="957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129" algn="l" defTabSz="957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005" algn="l" defTabSz="957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ângulo 7"/>
          <p:cNvSpPr/>
          <p:nvPr/>
        </p:nvSpPr>
        <p:spPr>
          <a:xfrm>
            <a:off x="3204567" y="2106340"/>
            <a:ext cx="3570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/>
              <a:t>insira uma figura alusiva ao tema</a:t>
            </a:r>
            <a:endParaRPr lang="pt-PT" dirty="0"/>
          </a:p>
        </p:txBody>
      </p:sp>
      <p:sp>
        <p:nvSpPr>
          <p:cNvPr id="9" name="CaixaDeTexto 8"/>
          <p:cNvSpPr txBox="1"/>
          <p:nvPr/>
        </p:nvSpPr>
        <p:spPr>
          <a:xfrm rot="16200000">
            <a:off x="5121047" y="4222309"/>
            <a:ext cx="2736306" cy="3400913"/>
          </a:xfrm>
          <a:prstGeom prst="rect">
            <a:avLst/>
          </a:prstGeom>
          <a:noFill/>
        </p:spPr>
        <p:txBody>
          <a:bodyPr lIns="91420" tIns="45711" rIns="91420" bIns="45711">
            <a:spAutoFit/>
          </a:bodyPr>
          <a:lstStyle/>
          <a:p>
            <a:pPr defTabSz="150156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1500" dirty="0" smtClean="0">
                <a:solidFill>
                  <a:srgbClr val="93BFEB"/>
                </a:solidFill>
                <a:latin typeface="Arial" pitchFamily="34" charset="0"/>
                <a:cs typeface="Arial" pitchFamily="34" charset="0"/>
              </a:rPr>
              <a:t>D</a:t>
            </a:r>
            <a:endParaRPr lang="pt-PT" sz="21500" dirty="0">
              <a:solidFill>
                <a:srgbClr val="93BFE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 rot="16200000">
            <a:off x="5301076" y="8074738"/>
            <a:ext cx="2376264" cy="3400913"/>
          </a:xfrm>
          <a:prstGeom prst="rect">
            <a:avLst/>
          </a:prstGeom>
          <a:noFill/>
        </p:spPr>
        <p:txBody>
          <a:bodyPr lIns="91420" tIns="45711" rIns="91420" bIns="45711">
            <a:spAutoFit/>
          </a:bodyPr>
          <a:lstStyle/>
          <a:p>
            <a:pPr defTabSz="150156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1500" dirty="0" smtClean="0">
                <a:ln>
                  <a:solidFill>
                    <a:srgbClr val="6699FF"/>
                  </a:solidFill>
                </a:ln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</a:t>
            </a:r>
            <a:endParaRPr lang="pt-PT" sz="21500" dirty="0">
              <a:ln>
                <a:solidFill>
                  <a:srgbClr val="6699FF"/>
                </a:solidFill>
              </a:ln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ângulo 10"/>
          <p:cNvSpPr/>
          <p:nvPr/>
        </p:nvSpPr>
        <p:spPr>
          <a:xfrm rot="16200000">
            <a:off x="5701866" y="6377805"/>
            <a:ext cx="1718700" cy="3400913"/>
          </a:xfrm>
          <a:prstGeom prst="rect">
            <a:avLst/>
          </a:prstGeom>
        </p:spPr>
        <p:txBody>
          <a:bodyPr wrap="none" lIns="91420" tIns="45711" rIns="91420" bIns="45711">
            <a:spAutoFit/>
          </a:bodyPr>
          <a:lstStyle/>
          <a:p>
            <a:pPr defTabSz="150156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1500" dirty="0" smtClean="0">
                <a:ln>
                  <a:solidFill>
                    <a:srgbClr val="6699FF"/>
                  </a:solidFill>
                </a:ln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h</a:t>
            </a:r>
            <a:endParaRPr lang="pt-PT" sz="21500" dirty="0">
              <a:solidFill>
                <a:srgbClr val="FFFFFF"/>
              </a:solidFill>
              <a:latin typeface="+mn-lt"/>
              <a:cs typeface="+mn-cs"/>
            </a:endParaRPr>
          </a:p>
        </p:txBody>
      </p:sp>
      <p:sp>
        <p:nvSpPr>
          <p:cNvPr id="12" name="Rectângulo 11"/>
          <p:cNvSpPr/>
          <p:nvPr/>
        </p:nvSpPr>
        <p:spPr>
          <a:xfrm>
            <a:off x="585364" y="4102993"/>
            <a:ext cx="5338857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600" b="1" dirty="0" smtClean="0"/>
              <a:t>Insira o título da </a:t>
            </a:r>
          </a:p>
          <a:p>
            <a:r>
              <a:rPr lang="pt-PT" sz="3600" b="1" dirty="0" smtClean="0"/>
              <a:t>tese, letra </a:t>
            </a:r>
            <a:r>
              <a:rPr lang="pt-PT" sz="3600" b="1" dirty="0" err="1" smtClean="0"/>
              <a:t>Arial</a:t>
            </a:r>
            <a:r>
              <a:rPr lang="pt-PT" sz="3600" b="1" dirty="0" smtClean="0"/>
              <a:t> </a:t>
            </a:r>
          </a:p>
          <a:p>
            <a:r>
              <a:rPr lang="pt-PT" sz="3600" b="1" dirty="0" smtClean="0"/>
              <a:t>Bold, tamanho </a:t>
            </a:r>
          </a:p>
          <a:p>
            <a:r>
              <a:rPr lang="pt-PT" sz="3600" b="1" dirty="0" smtClean="0"/>
              <a:t>ajustado a caixa </a:t>
            </a:r>
          </a:p>
          <a:p>
            <a:r>
              <a:rPr lang="pt-PT" sz="3600" b="1" dirty="0" smtClean="0"/>
              <a:t>de texto 12x12 </a:t>
            </a:r>
          </a:p>
          <a:p>
            <a:r>
              <a:rPr lang="pt-PT" sz="3600" b="1" dirty="0" smtClean="0"/>
              <a:t>cm, justificado </a:t>
            </a:r>
          </a:p>
          <a:p>
            <a:r>
              <a:rPr lang="pt-PT" sz="3600" b="1" dirty="0" smtClean="0"/>
              <a:t>à esquerda</a:t>
            </a:r>
            <a:endParaRPr lang="pt-PT" sz="1200" dirty="0" smtClean="0"/>
          </a:p>
          <a:p>
            <a:endParaRPr lang="pt-PT" sz="1100" dirty="0" smtClean="0"/>
          </a:p>
          <a:p>
            <a:r>
              <a:rPr lang="pt-PT" dirty="0" smtClean="0"/>
              <a:t>Nome do autor, </a:t>
            </a:r>
            <a:r>
              <a:rPr lang="pt-PT" dirty="0" err="1" smtClean="0"/>
              <a:t>Arial</a:t>
            </a:r>
            <a:r>
              <a:rPr lang="pt-PT" dirty="0" smtClean="0"/>
              <a:t> </a:t>
            </a:r>
            <a:r>
              <a:rPr lang="pt-PT" dirty="0" err="1" smtClean="0"/>
              <a:t>Plain</a:t>
            </a:r>
            <a:r>
              <a:rPr lang="pt-PT" dirty="0" smtClean="0"/>
              <a:t>, 18</a:t>
            </a:r>
          </a:p>
          <a:p>
            <a:r>
              <a:rPr lang="pt-PT" sz="1200" dirty="0" smtClean="0"/>
              <a:t>Nome do Curso, </a:t>
            </a:r>
            <a:r>
              <a:rPr lang="pt-PT" sz="1200" dirty="0" err="1" smtClean="0"/>
              <a:t>Arial</a:t>
            </a:r>
            <a:r>
              <a:rPr lang="pt-PT" sz="1200" dirty="0" smtClean="0"/>
              <a:t> Plain12</a:t>
            </a:r>
          </a:p>
          <a:p>
            <a:r>
              <a:rPr lang="pt-PT" sz="1000" dirty="0" smtClean="0"/>
              <a:t>Departamento, </a:t>
            </a:r>
            <a:r>
              <a:rPr lang="pt-PT" sz="1000" dirty="0" err="1" smtClean="0"/>
              <a:t>Arial</a:t>
            </a:r>
            <a:r>
              <a:rPr lang="pt-PT" sz="1000" dirty="0" smtClean="0"/>
              <a:t> </a:t>
            </a:r>
            <a:r>
              <a:rPr lang="pt-PT" sz="1000" dirty="0" err="1" smtClean="0"/>
              <a:t>Plain</a:t>
            </a:r>
            <a:r>
              <a:rPr lang="pt-PT" sz="1000" dirty="0" smtClean="0"/>
              <a:t> 10</a:t>
            </a:r>
          </a:p>
          <a:p>
            <a:r>
              <a:rPr lang="pt-PT" sz="1000" dirty="0" smtClean="0"/>
              <a:t>Ano</a:t>
            </a:r>
          </a:p>
          <a:p>
            <a:endParaRPr lang="pt-PT" sz="1000" dirty="0" smtClean="0"/>
          </a:p>
          <a:p>
            <a:r>
              <a:rPr lang="pt-PT" sz="1200" b="1" dirty="0" smtClean="0"/>
              <a:t>Orientador </a:t>
            </a:r>
          </a:p>
          <a:p>
            <a:r>
              <a:rPr lang="pt-PT" sz="1000" dirty="0" smtClean="0"/>
              <a:t>Nome do Orientador, Categoria, Faculdade</a:t>
            </a:r>
          </a:p>
          <a:p>
            <a:endParaRPr lang="pt-PT" sz="1000" dirty="0" smtClean="0"/>
          </a:p>
          <a:p>
            <a:r>
              <a:rPr lang="pt-PT" sz="1200" b="1" dirty="0" err="1" smtClean="0"/>
              <a:t>Coorientador</a:t>
            </a:r>
            <a:r>
              <a:rPr lang="pt-PT" sz="1200" b="1" dirty="0" smtClean="0"/>
              <a:t> </a:t>
            </a:r>
          </a:p>
          <a:p>
            <a:r>
              <a:rPr lang="pt-PT" sz="1000" dirty="0" smtClean="0"/>
              <a:t>Nome do Orientador, Categoria, Faculdade</a:t>
            </a:r>
            <a:endParaRPr lang="pt-PT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logo-FCUP.jpg"/>
          <p:cNvPicPr>
            <a:picLocks noChangeAspect="1"/>
          </p:cNvPicPr>
          <p:nvPr/>
        </p:nvPicPr>
        <p:blipFill>
          <a:blip r:embed="rId2" cstate="print"/>
          <a:srcRect l="9607"/>
          <a:stretch>
            <a:fillRect/>
          </a:stretch>
        </p:blipFill>
        <p:spPr>
          <a:xfrm>
            <a:off x="3204567" y="3042444"/>
            <a:ext cx="1300148" cy="850993"/>
          </a:xfrm>
          <a:prstGeom prst="rect">
            <a:avLst/>
          </a:prstGeom>
        </p:spPr>
      </p:pic>
      <p:grpSp>
        <p:nvGrpSpPr>
          <p:cNvPr id="24" name="Grupo 23"/>
          <p:cNvGrpSpPr/>
          <p:nvPr/>
        </p:nvGrpSpPr>
        <p:grpSpPr>
          <a:xfrm>
            <a:off x="1692399" y="2970436"/>
            <a:ext cx="4248472" cy="4248472"/>
            <a:chOff x="1692399" y="2970436"/>
            <a:chExt cx="4248472" cy="4248472"/>
          </a:xfrm>
          <a:noFill/>
        </p:grpSpPr>
        <p:sp>
          <p:nvSpPr>
            <p:cNvPr id="6" name="Oval 5"/>
            <p:cNvSpPr/>
            <p:nvPr/>
          </p:nvSpPr>
          <p:spPr>
            <a:xfrm>
              <a:off x="1692399" y="2970436"/>
              <a:ext cx="4248472" cy="4248472"/>
            </a:xfrm>
            <a:prstGeom prst="ellipse">
              <a:avLst/>
            </a:prstGeom>
            <a:grp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3132559" y="3579599"/>
              <a:ext cx="1656184" cy="83099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defTabSz="15018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PT" sz="4800" dirty="0" err="1" smtClean="0">
                  <a:ln>
                    <a:solidFill>
                      <a:srgbClr val="93BFEB"/>
                    </a:solidFill>
                  </a:ln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Ph</a:t>
              </a:r>
              <a:r>
                <a:rPr lang="pt-PT" sz="4800" dirty="0" err="1" smtClean="0">
                  <a:solidFill>
                    <a:srgbClr val="93BFEB"/>
                  </a:solidFill>
                  <a:latin typeface="Arial" pitchFamily="34" charset="0"/>
                  <a:cs typeface="Arial" pitchFamily="34" charset="0"/>
                </a:rPr>
                <a:t>D</a:t>
              </a:r>
              <a:endParaRPr lang="pt-PT" sz="4800" dirty="0">
                <a:ln>
                  <a:solidFill>
                    <a:srgbClr val="93BFEB"/>
                  </a:solidFill>
                </a:ln>
                <a:solidFill>
                  <a:srgbClr val="F8F8F8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" name="Rectângulo 19"/>
          <p:cNvSpPr/>
          <p:nvPr/>
        </p:nvSpPr>
        <p:spPr>
          <a:xfrm>
            <a:off x="1908423" y="5882694"/>
            <a:ext cx="377825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PT" sz="1000" b="1" dirty="0" smtClean="0"/>
              <a:t>Insira título da tese de doutoramento, </a:t>
            </a:r>
          </a:p>
          <a:p>
            <a:pPr algn="ctr"/>
            <a:r>
              <a:rPr lang="pt-PT" sz="1000" b="1" dirty="0" smtClean="0"/>
              <a:t>letra Arial Bold, tamanho 10</a:t>
            </a:r>
            <a:endParaRPr lang="pt-PT" sz="1000" b="1" dirty="0"/>
          </a:p>
        </p:txBody>
      </p:sp>
      <p:sp>
        <p:nvSpPr>
          <p:cNvPr id="21" name="Rectângulo 20"/>
          <p:cNvSpPr/>
          <p:nvPr/>
        </p:nvSpPr>
        <p:spPr>
          <a:xfrm>
            <a:off x="2700511" y="6321420"/>
            <a:ext cx="2232248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900" dirty="0" smtClean="0"/>
              <a:t>Nome do Autor, Arial Plain tamanho 9</a:t>
            </a:r>
          </a:p>
          <a:p>
            <a:pPr algn="ctr"/>
            <a:endParaRPr lang="pt-PT" sz="700" dirty="0" smtClean="0"/>
          </a:p>
          <a:p>
            <a:pPr algn="ctr"/>
            <a:r>
              <a:rPr lang="pt-PT" sz="700" dirty="0" smtClean="0"/>
              <a:t>Nome do Curso, Arial Plain, 7</a:t>
            </a:r>
          </a:p>
          <a:p>
            <a:pPr algn="ctr"/>
            <a:endParaRPr lang="pt-PT" sz="700" dirty="0" smtClean="0"/>
          </a:p>
          <a:p>
            <a:pPr algn="ctr"/>
            <a:r>
              <a:rPr lang="pt-PT" sz="700" dirty="0" smtClean="0"/>
              <a:t>Departamento, Arial Plain, 7</a:t>
            </a:r>
          </a:p>
          <a:p>
            <a:endParaRPr lang="pt-PT" dirty="0" smtClean="0"/>
          </a:p>
        </p:txBody>
      </p:sp>
      <p:sp>
        <p:nvSpPr>
          <p:cNvPr id="22" name="Rectângulo 21"/>
          <p:cNvSpPr/>
          <p:nvPr/>
        </p:nvSpPr>
        <p:spPr>
          <a:xfrm>
            <a:off x="3542557" y="6941909"/>
            <a:ext cx="5261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200" b="1" dirty="0" smtClean="0"/>
              <a:t>ANO</a:t>
            </a:r>
            <a:endParaRPr lang="pt-PT" sz="1200" dirty="0"/>
          </a:p>
        </p:txBody>
      </p:sp>
      <p:sp>
        <p:nvSpPr>
          <p:cNvPr id="7" name="Oval 6"/>
          <p:cNvSpPr/>
          <p:nvPr/>
        </p:nvSpPr>
        <p:spPr>
          <a:xfrm>
            <a:off x="3060551" y="4338588"/>
            <a:ext cx="1476000" cy="1476000"/>
          </a:xfrm>
          <a:prstGeom prst="ellipse">
            <a:avLst/>
          </a:prstGeom>
          <a:solidFill>
            <a:srgbClr val="F8F8F8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ângulo 5"/>
          <p:cNvSpPr/>
          <p:nvPr/>
        </p:nvSpPr>
        <p:spPr>
          <a:xfrm>
            <a:off x="1692399" y="732240"/>
            <a:ext cx="4320480" cy="43200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2" name="Imagem 11" descr="logo-FCUP.jpg"/>
          <p:cNvPicPr>
            <a:picLocks noChangeAspect="1"/>
          </p:cNvPicPr>
          <p:nvPr/>
        </p:nvPicPr>
        <p:blipFill>
          <a:blip r:embed="rId2" cstate="print"/>
          <a:srcRect l="9607"/>
          <a:stretch>
            <a:fillRect/>
          </a:stretch>
        </p:blipFill>
        <p:spPr>
          <a:xfrm>
            <a:off x="3924647" y="810196"/>
            <a:ext cx="1080120" cy="706977"/>
          </a:xfrm>
          <a:prstGeom prst="rect">
            <a:avLst/>
          </a:prstGeom>
        </p:spPr>
      </p:pic>
      <p:sp>
        <p:nvSpPr>
          <p:cNvPr id="7" name="Rectângulo 6"/>
          <p:cNvSpPr/>
          <p:nvPr/>
        </p:nvSpPr>
        <p:spPr>
          <a:xfrm>
            <a:off x="2340471" y="1818308"/>
            <a:ext cx="3699323" cy="3008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000" b="1" dirty="0" smtClean="0"/>
              <a:t>Insira o título da </a:t>
            </a:r>
          </a:p>
          <a:p>
            <a:r>
              <a:rPr lang="pt-PT" sz="2000" b="1" dirty="0" smtClean="0"/>
              <a:t>tese, letra </a:t>
            </a:r>
            <a:r>
              <a:rPr lang="pt-PT" sz="2000" b="1" dirty="0" err="1" smtClean="0"/>
              <a:t>Arial</a:t>
            </a:r>
            <a:r>
              <a:rPr lang="pt-PT" sz="2000" b="1" dirty="0" smtClean="0"/>
              <a:t> </a:t>
            </a:r>
          </a:p>
          <a:p>
            <a:r>
              <a:rPr lang="pt-PT" sz="2000" b="1" dirty="0" smtClean="0"/>
              <a:t>Bold, tamanho </a:t>
            </a:r>
          </a:p>
          <a:p>
            <a:r>
              <a:rPr lang="pt-PT" sz="2000" b="1" dirty="0" smtClean="0"/>
              <a:t>ajustado a caixa </a:t>
            </a:r>
          </a:p>
          <a:p>
            <a:r>
              <a:rPr lang="pt-PT" sz="2000" b="1" dirty="0" smtClean="0"/>
              <a:t>de texto 6 x 6 </a:t>
            </a:r>
          </a:p>
          <a:p>
            <a:r>
              <a:rPr lang="pt-PT" sz="2000" b="1" dirty="0" smtClean="0"/>
              <a:t>cm, justificado </a:t>
            </a:r>
          </a:p>
          <a:p>
            <a:r>
              <a:rPr lang="pt-PT" sz="2000" b="1" dirty="0" smtClean="0"/>
              <a:t>à esquerda</a:t>
            </a:r>
            <a:endParaRPr lang="pt-PT" sz="900" dirty="0" smtClean="0"/>
          </a:p>
          <a:p>
            <a:endParaRPr lang="pt-PT" sz="1200" dirty="0" smtClean="0"/>
          </a:p>
          <a:p>
            <a:pPr>
              <a:lnSpc>
                <a:spcPct val="150000"/>
              </a:lnSpc>
            </a:pPr>
            <a:r>
              <a:rPr lang="pt-PT" sz="1000" dirty="0" smtClean="0"/>
              <a:t>Nome </a:t>
            </a:r>
            <a:r>
              <a:rPr lang="pt-PT" sz="1000" dirty="0"/>
              <a:t>do autor, Arial Plain, </a:t>
            </a:r>
            <a:r>
              <a:rPr lang="pt-PT" sz="1000" dirty="0" smtClean="0"/>
              <a:t>18</a:t>
            </a:r>
          </a:p>
          <a:p>
            <a:pPr>
              <a:lnSpc>
                <a:spcPct val="150000"/>
              </a:lnSpc>
            </a:pPr>
            <a:r>
              <a:rPr lang="pt-PT" sz="800" dirty="0" smtClean="0"/>
              <a:t>Nome do curso, Arial Plain, 12</a:t>
            </a:r>
          </a:p>
          <a:p>
            <a:pPr>
              <a:lnSpc>
                <a:spcPct val="150000"/>
              </a:lnSpc>
            </a:pPr>
            <a:r>
              <a:rPr lang="pt-PT" sz="700" dirty="0" smtClean="0"/>
              <a:t>Departamento, Arial Plain, 7</a:t>
            </a:r>
          </a:p>
        </p:txBody>
      </p:sp>
      <p:sp>
        <p:nvSpPr>
          <p:cNvPr id="16" name="Rectângulo 15"/>
          <p:cNvSpPr/>
          <p:nvPr/>
        </p:nvSpPr>
        <p:spPr>
          <a:xfrm>
            <a:off x="756295" y="5418708"/>
            <a:ext cx="6048672" cy="4608512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CaixaDeTexto 31"/>
          <p:cNvSpPr txBox="1"/>
          <p:nvPr/>
        </p:nvSpPr>
        <p:spPr>
          <a:xfrm rot="5400000">
            <a:off x="4273659" y="1187654"/>
            <a:ext cx="2664294" cy="14773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15018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9000" dirty="0" smtClean="0">
                <a:ln>
                  <a:solidFill>
                    <a:srgbClr val="93BFEB"/>
                  </a:solidFill>
                </a:ln>
                <a:noFill/>
                <a:latin typeface="Arial" pitchFamily="34" charset="0"/>
                <a:cs typeface="Arial" pitchFamily="34" charset="0"/>
              </a:rPr>
              <a:t>PhD</a:t>
            </a:r>
            <a:endParaRPr lang="pt-PT" sz="9000" dirty="0">
              <a:ln>
                <a:solidFill>
                  <a:srgbClr val="93BFEB"/>
                </a:solidFill>
              </a:ln>
              <a:noFill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 rot="16200000" flipH="1">
            <a:off x="4159255" y="3023859"/>
            <a:ext cx="2880321" cy="14773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15018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9000" dirty="0" smtClean="0">
                <a:ln>
                  <a:solidFill>
                    <a:srgbClr val="93BFEB"/>
                  </a:solidFill>
                </a:ln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Ph</a:t>
            </a:r>
            <a:r>
              <a:rPr lang="pt-PT" sz="9000" dirty="0" smtClean="0">
                <a:ln>
                  <a:solidFill>
                    <a:srgbClr val="93BFEB"/>
                  </a:solidFill>
                </a:ln>
                <a:solidFill>
                  <a:srgbClr val="93BFEB"/>
                </a:solidFill>
                <a:latin typeface="Arial" pitchFamily="34" charset="0"/>
                <a:cs typeface="Arial" pitchFamily="34" charset="0"/>
              </a:rPr>
              <a:t>D</a:t>
            </a:r>
            <a:endParaRPr lang="pt-PT" sz="9000" dirty="0">
              <a:ln>
                <a:solidFill>
                  <a:srgbClr val="93BFEB"/>
                </a:solidFill>
              </a:ln>
              <a:solidFill>
                <a:srgbClr val="93BFEB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Imagem 13" descr="logo-FCUP.jpg"/>
          <p:cNvPicPr>
            <a:picLocks noChangeAspect="1"/>
          </p:cNvPicPr>
          <p:nvPr/>
        </p:nvPicPr>
        <p:blipFill>
          <a:blip r:embed="rId2" cstate="print"/>
          <a:srcRect l="9607"/>
          <a:stretch>
            <a:fillRect/>
          </a:stretch>
        </p:blipFill>
        <p:spPr>
          <a:xfrm>
            <a:off x="3204567" y="9019108"/>
            <a:ext cx="1296144" cy="8483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PPT_MS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TemplatePPT_MSc</Template>
  <TotalTime>337</TotalTime>
  <Words>152</Words>
  <Application>Microsoft Office PowerPoint</Application>
  <PresentationFormat>Personalizados</PresentationFormat>
  <Paragraphs>44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4" baseType="lpstr">
      <vt:lpstr>TemplatePPT_MSc</vt:lpstr>
      <vt:lpstr>Diapositivo 1</vt:lpstr>
      <vt:lpstr>Diapositivo 2</vt:lpstr>
      <vt:lpstr>Diapositivo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ANTONIO AROUCA</dc:creator>
  <cp:lastModifiedBy>ANTONIO AROUCA</cp:lastModifiedBy>
  <cp:revision>77</cp:revision>
  <dcterms:created xsi:type="dcterms:W3CDTF">2012-06-30T15:53:47Z</dcterms:created>
  <dcterms:modified xsi:type="dcterms:W3CDTF">2013-05-25T23:50:55Z</dcterms:modified>
</cp:coreProperties>
</file>