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2" autoAdjust="0"/>
    <p:restoredTop sz="94660"/>
  </p:normalViewPr>
  <p:slideViewPr>
    <p:cSldViewPr snapToGrid="0">
      <p:cViewPr varScale="1">
        <p:scale>
          <a:sx n="297" d="100"/>
          <a:sy n="297" d="100"/>
        </p:scale>
        <p:origin x="364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E376-BF8D-4101-A577-64D5400E82FD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87CD-2988-450D-8F84-34570AC556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36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E376-BF8D-4101-A577-64D5400E82FD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87CD-2988-450D-8F84-34570AC556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18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E376-BF8D-4101-A577-64D5400E82FD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87CD-2988-450D-8F84-34570AC556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28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E376-BF8D-4101-A577-64D5400E82FD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87CD-2988-450D-8F84-34570AC556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2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E376-BF8D-4101-A577-64D5400E82FD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87CD-2988-450D-8F84-34570AC556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115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E376-BF8D-4101-A577-64D5400E82FD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87CD-2988-450D-8F84-34570AC556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415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E376-BF8D-4101-A577-64D5400E82FD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87CD-2988-450D-8F84-34570AC556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99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E376-BF8D-4101-A577-64D5400E82FD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87CD-2988-450D-8F84-34570AC556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30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E376-BF8D-4101-A577-64D5400E82FD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87CD-2988-450D-8F84-34570AC556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17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E376-BF8D-4101-A577-64D5400E82FD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87CD-2988-450D-8F84-34570AC556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169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E376-BF8D-4101-A577-64D5400E82FD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87CD-2988-450D-8F84-34570AC556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6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BE376-BF8D-4101-A577-64D5400E82FD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787CD-2988-450D-8F84-34570AC556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03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5951D5E7-182A-1638-CEF3-E5E0A04E08B9}"/>
              </a:ext>
            </a:extLst>
          </p:cNvPr>
          <p:cNvSpPr/>
          <p:nvPr/>
        </p:nvSpPr>
        <p:spPr>
          <a:xfrm>
            <a:off x="0" y="0"/>
            <a:ext cx="3600450" cy="3600450"/>
          </a:xfrm>
          <a:prstGeom prst="rect">
            <a:avLst/>
          </a:prstGeom>
          <a:solidFill>
            <a:srgbClr val="171941"/>
          </a:solidFill>
          <a:ln>
            <a:noFill/>
          </a:ln>
          <a:effectLst>
            <a:innerShdw blurRad="1270000">
              <a:schemeClr val="tx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FE23164-A202-9745-EC8E-7D15B5753B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7" r="15467"/>
          <a:stretch/>
        </p:blipFill>
        <p:spPr>
          <a:xfrm>
            <a:off x="0" y="0"/>
            <a:ext cx="3600450" cy="360044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8220FE1-1411-0E54-9A69-6144C10BF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lasticWrap trans="23000" smoothness="1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3600450" cy="3600450"/>
          </a:xfrm>
          <a:prstGeom prst="rect">
            <a:avLst/>
          </a:prstGeom>
          <a:effectLst>
            <a:outerShdw blurRad="762000" algn="ctr" rotWithShape="0">
              <a:schemeClr val="bg1">
                <a:lumMod val="95000"/>
                <a:alpha val="32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3068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André Gezeck</dc:creator>
  <cp:lastModifiedBy>André Gezeck</cp:lastModifiedBy>
  <cp:revision>4</cp:revision>
  <dcterms:created xsi:type="dcterms:W3CDTF">2023-04-25T20:27:45Z</dcterms:created>
  <dcterms:modified xsi:type="dcterms:W3CDTF">2023-04-25T20:44:13Z</dcterms:modified>
</cp:coreProperties>
</file>