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2160588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7" autoAdjust="0"/>
    <p:restoredTop sz="94660"/>
  </p:normalViewPr>
  <p:slideViewPr>
    <p:cSldViewPr>
      <p:cViewPr>
        <p:scale>
          <a:sx n="340" d="100"/>
          <a:sy n="340" d="100"/>
        </p:scale>
        <p:origin x="4878" y="72"/>
      </p:cViewPr>
      <p:guideLst>
        <p:guide orient="horz" pos="1020"/>
        <p:guide pos="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ildplatzhalter 7">
            <a:extLst>
              <a:ext uri="{FF2B5EF4-FFF2-40B4-BE49-F238E27FC236}">
                <a16:creationId xmlns:a16="http://schemas.microsoft.com/office/drawing/2014/main" id="{D59FFDBC-0C7D-A43C-A6DD-9758CC3A8535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175250" y="393323"/>
            <a:ext cx="181624" cy="2565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</a:t>
            </a:r>
          </a:p>
        </p:txBody>
      </p:sp>
      <p:sp>
        <p:nvSpPr>
          <p:cNvPr id="43" name="Textplatzhalter 42">
            <a:extLst>
              <a:ext uri="{FF2B5EF4-FFF2-40B4-BE49-F238E27FC236}">
                <a16:creationId xmlns:a16="http://schemas.microsoft.com/office/drawing/2014/main" id="{E0D0F9EC-A3F0-3082-EEEC-3F881F6E03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-44410" y="0"/>
            <a:ext cx="626407" cy="4348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de-DE"/>
              <a:t>10</a:t>
            </a:r>
          </a:p>
        </p:txBody>
      </p:sp>
      <p:sp>
        <p:nvSpPr>
          <p:cNvPr id="51" name="Bildplatzhalter 7">
            <a:extLst>
              <a:ext uri="{FF2B5EF4-FFF2-40B4-BE49-F238E27FC236}">
                <a16:creationId xmlns:a16="http://schemas.microsoft.com/office/drawing/2014/main" id="{97E1813F-C56A-7BC4-903F-AC00D54D9D57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587042" y="1035045"/>
            <a:ext cx="292752" cy="413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</a:t>
            </a:r>
          </a:p>
        </p:txBody>
      </p:sp>
      <p:sp>
        <p:nvSpPr>
          <p:cNvPr id="52" name="Bildplatzhalter 7">
            <a:extLst>
              <a:ext uri="{FF2B5EF4-FFF2-40B4-BE49-F238E27FC236}">
                <a16:creationId xmlns:a16="http://schemas.microsoft.com/office/drawing/2014/main" id="{8301B1C7-56AF-D986-899C-A88B0B9D4149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933918" y="693584"/>
            <a:ext cx="292752" cy="413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</a:t>
            </a:r>
          </a:p>
        </p:txBody>
      </p:sp>
      <p:sp>
        <p:nvSpPr>
          <p:cNvPr id="53" name="Bildplatzhalter 7">
            <a:extLst>
              <a:ext uri="{FF2B5EF4-FFF2-40B4-BE49-F238E27FC236}">
                <a16:creationId xmlns:a16="http://schemas.microsoft.com/office/drawing/2014/main" id="{D2218042-989A-DA01-CAB7-42CCF97E12AC}"/>
              </a:ext>
            </a:extLst>
          </p:cNvPr>
          <p:cNvSpPr>
            <a:spLocks noGrp="1" noChangeAspect="1"/>
          </p:cNvSpPr>
          <p:nvPr>
            <p:ph type="pic" sz="quarter" idx="33"/>
          </p:nvPr>
        </p:nvSpPr>
        <p:spPr>
          <a:xfrm>
            <a:off x="585295" y="315045"/>
            <a:ext cx="292752" cy="413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</a:t>
            </a:r>
          </a:p>
        </p:txBody>
      </p:sp>
      <p:sp>
        <p:nvSpPr>
          <p:cNvPr id="54" name="Bildplatzhalter 7">
            <a:extLst>
              <a:ext uri="{FF2B5EF4-FFF2-40B4-BE49-F238E27FC236}">
                <a16:creationId xmlns:a16="http://schemas.microsoft.com/office/drawing/2014/main" id="{7109CE64-2ABC-2CD9-A4FA-16F6220EFBFC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1276361" y="1035045"/>
            <a:ext cx="292752" cy="413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</a:t>
            </a:r>
          </a:p>
        </p:txBody>
      </p:sp>
      <p:sp>
        <p:nvSpPr>
          <p:cNvPr id="55" name="Bildplatzhalter 7">
            <a:extLst>
              <a:ext uri="{FF2B5EF4-FFF2-40B4-BE49-F238E27FC236}">
                <a16:creationId xmlns:a16="http://schemas.microsoft.com/office/drawing/2014/main" id="{8B28C07D-27F5-E749-BBF1-24FE3A0BD1B5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1276361" y="315045"/>
            <a:ext cx="292752" cy="413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</a:t>
            </a:r>
          </a:p>
        </p:txBody>
      </p:sp>
      <p:sp>
        <p:nvSpPr>
          <p:cNvPr id="70" name="Textplatzhalter 42">
            <a:extLst>
              <a:ext uri="{FF2B5EF4-FFF2-40B4-BE49-F238E27FC236}">
                <a16:creationId xmlns:a16="http://schemas.microsoft.com/office/drawing/2014/main" id="{39D9CA6E-BB8A-0CA7-CD59-AE7059ECBA9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578593" y="-2419"/>
            <a:ext cx="626407" cy="4348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de-DE"/>
              <a:t>10</a:t>
            </a:r>
          </a:p>
        </p:txBody>
      </p:sp>
      <p:sp>
        <p:nvSpPr>
          <p:cNvPr id="71" name="Bildplatzhalter 7">
            <a:extLst>
              <a:ext uri="{FF2B5EF4-FFF2-40B4-BE49-F238E27FC236}">
                <a16:creationId xmlns:a16="http://schemas.microsoft.com/office/drawing/2014/main" id="{15C590C0-DB8B-95BC-78E0-68675F4CB69E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1799314" y="393322"/>
            <a:ext cx="181624" cy="2565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</a:t>
            </a:r>
          </a:p>
        </p:txBody>
      </p:sp>
      <p:sp>
        <p:nvSpPr>
          <p:cNvPr id="72" name="Bildplatzhalter 7">
            <a:extLst>
              <a:ext uri="{FF2B5EF4-FFF2-40B4-BE49-F238E27FC236}">
                <a16:creationId xmlns:a16="http://schemas.microsoft.com/office/drawing/2014/main" id="{99F082F3-8FCF-8588-E38A-47069A2715CA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 rot="10800000">
            <a:off x="587042" y="2475045"/>
            <a:ext cx="292752" cy="413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</a:t>
            </a:r>
          </a:p>
        </p:txBody>
      </p:sp>
      <p:sp>
        <p:nvSpPr>
          <p:cNvPr id="73" name="Bildplatzhalter 7">
            <a:extLst>
              <a:ext uri="{FF2B5EF4-FFF2-40B4-BE49-F238E27FC236}">
                <a16:creationId xmlns:a16="http://schemas.microsoft.com/office/drawing/2014/main" id="{4F8A5BCC-4EA1-BA84-D079-C0486719D3C8}"/>
              </a:ext>
            </a:extLst>
          </p:cNvPr>
          <p:cNvSpPr>
            <a:spLocks noGrp="1" noChangeAspect="1"/>
          </p:cNvSpPr>
          <p:nvPr>
            <p:ph type="pic" sz="quarter" idx="39"/>
          </p:nvPr>
        </p:nvSpPr>
        <p:spPr>
          <a:xfrm rot="10800000">
            <a:off x="933918" y="2133584"/>
            <a:ext cx="292752" cy="413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</a:t>
            </a:r>
          </a:p>
        </p:txBody>
      </p:sp>
      <p:sp>
        <p:nvSpPr>
          <p:cNvPr id="74" name="Bildplatzhalter 7">
            <a:extLst>
              <a:ext uri="{FF2B5EF4-FFF2-40B4-BE49-F238E27FC236}">
                <a16:creationId xmlns:a16="http://schemas.microsoft.com/office/drawing/2014/main" id="{F3EBD8AE-4697-358A-E3C1-3DD6646F94F1}"/>
              </a:ext>
            </a:extLst>
          </p:cNvPr>
          <p:cNvSpPr>
            <a:spLocks noGrp="1" noChangeAspect="1"/>
          </p:cNvSpPr>
          <p:nvPr>
            <p:ph type="pic" sz="quarter" idx="40"/>
          </p:nvPr>
        </p:nvSpPr>
        <p:spPr>
          <a:xfrm rot="10800000">
            <a:off x="585295" y="1755045"/>
            <a:ext cx="292752" cy="413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</a:t>
            </a:r>
          </a:p>
        </p:txBody>
      </p:sp>
      <p:sp>
        <p:nvSpPr>
          <p:cNvPr id="75" name="Bildplatzhalter 7">
            <a:extLst>
              <a:ext uri="{FF2B5EF4-FFF2-40B4-BE49-F238E27FC236}">
                <a16:creationId xmlns:a16="http://schemas.microsoft.com/office/drawing/2014/main" id="{C9BEF782-C030-55FD-C424-3E28ECD65D7C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 rot="10800000">
            <a:off x="1276361" y="2475045"/>
            <a:ext cx="292752" cy="413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</a:t>
            </a:r>
          </a:p>
        </p:txBody>
      </p:sp>
      <p:sp>
        <p:nvSpPr>
          <p:cNvPr id="76" name="Bildplatzhalter 7">
            <a:extLst>
              <a:ext uri="{FF2B5EF4-FFF2-40B4-BE49-F238E27FC236}">
                <a16:creationId xmlns:a16="http://schemas.microsoft.com/office/drawing/2014/main" id="{ABE78184-E149-452A-2F49-0852C0535770}"/>
              </a:ext>
            </a:extLst>
          </p:cNvPr>
          <p:cNvSpPr>
            <a:spLocks noGrp="1" noChangeAspect="1"/>
          </p:cNvSpPr>
          <p:nvPr>
            <p:ph type="pic" sz="quarter" idx="42"/>
          </p:nvPr>
        </p:nvSpPr>
        <p:spPr>
          <a:xfrm rot="10800000">
            <a:off x="1276361" y="1755045"/>
            <a:ext cx="292752" cy="413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</a:t>
            </a:r>
          </a:p>
        </p:txBody>
      </p:sp>
      <p:sp>
        <p:nvSpPr>
          <p:cNvPr id="2" name="Bildplatzhalter 7">
            <a:extLst>
              <a:ext uri="{FF2B5EF4-FFF2-40B4-BE49-F238E27FC236}">
                <a16:creationId xmlns:a16="http://schemas.microsoft.com/office/drawing/2014/main" id="{2F9030A7-6678-0458-AB1E-7C6F0034A023}"/>
              </a:ext>
            </a:extLst>
          </p:cNvPr>
          <p:cNvSpPr>
            <a:spLocks noGrp="1" noChangeAspect="1"/>
          </p:cNvSpPr>
          <p:nvPr>
            <p:ph type="pic" sz="quarter" idx="47"/>
          </p:nvPr>
        </p:nvSpPr>
        <p:spPr>
          <a:xfrm rot="10800000">
            <a:off x="187459" y="2587769"/>
            <a:ext cx="181624" cy="2565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</a:t>
            </a:r>
          </a:p>
        </p:txBody>
      </p:sp>
      <p:sp>
        <p:nvSpPr>
          <p:cNvPr id="3" name="Textplatzhalter 42">
            <a:extLst>
              <a:ext uri="{FF2B5EF4-FFF2-40B4-BE49-F238E27FC236}">
                <a16:creationId xmlns:a16="http://schemas.microsoft.com/office/drawing/2014/main" id="{DA348AAB-72F1-68B8-5FA3-67CE2FDBD07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 rot="10800000">
            <a:off x="-41120" y="2805208"/>
            <a:ext cx="626407" cy="4348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de-DE"/>
              <a:t>10</a:t>
            </a:r>
          </a:p>
        </p:txBody>
      </p:sp>
      <p:sp>
        <p:nvSpPr>
          <p:cNvPr id="4" name="Bildplatzhalter 7">
            <a:extLst>
              <a:ext uri="{FF2B5EF4-FFF2-40B4-BE49-F238E27FC236}">
                <a16:creationId xmlns:a16="http://schemas.microsoft.com/office/drawing/2014/main" id="{2E578C20-683B-D357-A0AD-A44F82C8353B}"/>
              </a:ext>
            </a:extLst>
          </p:cNvPr>
          <p:cNvSpPr>
            <a:spLocks noGrp="1" noChangeAspect="1"/>
          </p:cNvSpPr>
          <p:nvPr>
            <p:ph type="pic" sz="quarter" idx="49"/>
          </p:nvPr>
        </p:nvSpPr>
        <p:spPr>
          <a:xfrm rot="10800000">
            <a:off x="1791505" y="2587768"/>
            <a:ext cx="181624" cy="2565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</a:t>
            </a:r>
          </a:p>
        </p:txBody>
      </p:sp>
      <p:sp>
        <p:nvSpPr>
          <p:cNvPr id="5" name="Textplatzhalter 42">
            <a:extLst>
              <a:ext uri="{FF2B5EF4-FFF2-40B4-BE49-F238E27FC236}">
                <a16:creationId xmlns:a16="http://schemas.microsoft.com/office/drawing/2014/main" id="{916F557A-44DB-D5BD-B9F6-4929F63C7F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rot="10800000">
            <a:off x="1569113" y="2805208"/>
            <a:ext cx="626407" cy="4348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de-DE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3003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1" userDrawn="1">
          <p15:clr>
            <a:srgbClr val="FBAE40"/>
          </p15:clr>
        </p15:guide>
        <p15:guide id="2" pos="6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ildplatzhalter 7">
            <a:extLst>
              <a:ext uri="{FF2B5EF4-FFF2-40B4-BE49-F238E27FC236}">
                <a16:creationId xmlns:a16="http://schemas.microsoft.com/office/drawing/2014/main" id="{D59FFDBC-0C7D-A43C-A6DD-9758CC3A8535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175250" y="393323"/>
            <a:ext cx="181624" cy="2565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</a:t>
            </a:r>
          </a:p>
        </p:txBody>
      </p:sp>
      <p:sp>
        <p:nvSpPr>
          <p:cNvPr id="43" name="Textplatzhalter 42">
            <a:extLst>
              <a:ext uri="{FF2B5EF4-FFF2-40B4-BE49-F238E27FC236}">
                <a16:creationId xmlns:a16="http://schemas.microsoft.com/office/drawing/2014/main" id="{E0D0F9EC-A3F0-3082-EEEC-3F881F6E03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-44410" y="0"/>
            <a:ext cx="626407" cy="4348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de-DE"/>
              <a:t>8</a:t>
            </a:r>
          </a:p>
        </p:txBody>
      </p:sp>
      <p:sp>
        <p:nvSpPr>
          <p:cNvPr id="51" name="Bildplatzhalter 7">
            <a:extLst>
              <a:ext uri="{FF2B5EF4-FFF2-40B4-BE49-F238E27FC236}">
                <a16:creationId xmlns:a16="http://schemas.microsoft.com/office/drawing/2014/main" id="{97E1813F-C56A-7BC4-903F-AC00D54D9D57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587042" y="1412267"/>
            <a:ext cx="292752" cy="413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</a:t>
            </a:r>
          </a:p>
        </p:txBody>
      </p:sp>
      <p:sp>
        <p:nvSpPr>
          <p:cNvPr id="52" name="Bildplatzhalter 7">
            <a:extLst>
              <a:ext uri="{FF2B5EF4-FFF2-40B4-BE49-F238E27FC236}">
                <a16:creationId xmlns:a16="http://schemas.microsoft.com/office/drawing/2014/main" id="{8301B1C7-56AF-D986-899C-A88B0B9D4149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933124" y="855044"/>
            <a:ext cx="292752" cy="413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</a:t>
            </a:r>
          </a:p>
        </p:txBody>
      </p:sp>
      <p:sp>
        <p:nvSpPr>
          <p:cNvPr id="53" name="Bildplatzhalter 7">
            <a:extLst>
              <a:ext uri="{FF2B5EF4-FFF2-40B4-BE49-F238E27FC236}">
                <a16:creationId xmlns:a16="http://schemas.microsoft.com/office/drawing/2014/main" id="{D2218042-989A-DA01-CAB7-42CCF97E12AC}"/>
              </a:ext>
            </a:extLst>
          </p:cNvPr>
          <p:cNvSpPr>
            <a:spLocks noGrp="1" noChangeAspect="1"/>
          </p:cNvSpPr>
          <p:nvPr>
            <p:ph type="pic" sz="quarter" idx="33"/>
          </p:nvPr>
        </p:nvSpPr>
        <p:spPr>
          <a:xfrm>
            <a:off x="585295" y="315045"/>
            <a:ext cx="292752" cy="413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</a:t>
            </a:r>
          </a:p>
        </p:txBody>
      </p:sp>
      <p:sp>
        <p:nvSpPr>
          <p:cNvPr id="54" name="Bildplatzhalter 7">
            <a:extLst>
              <a:ext uri="{FF2B5EF4-FFF2-40B4-BE49-F238E27FC236}">
                <a16:creationId xmlns:a16="http://schemas.microsoft.com/office/drawing/2014/main" id="{7109CE64-2ABC-2CD9-A4FA-16F6220EFBFC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1276361" y="1412267"/>
            <a:ext cx="292752" cy="413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</a:t>
            </a:r>
          </a:p>
        </p:txBody>
      </p:sp>
      <p:sp>
        <p:nvSpPr>
          <p:cNvPr id="55" name="Bildplatzhalter 7">
            <a:extLst>
              <a:ext uri="{FF2B5EF4-FFF2-40B4-BE49-F238E27FC236}">
                <a16:creationId xmlns:a16="http://schemas.microsoft.com/office/drawing/2014/main" id="{8B28C07D-27F5-E749-BBF1-24FE3A0BD1B5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1285841" y="315045"/>
            <a:ext cx="292752" cy="413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</a:t>
            </a:r>
          </a:p>
        </p:txBody>
      </p:sp>
      <p:sp>
        <p:nvSpPr>
          <p:cNvPr id="70" name="Textplatzhalter 42">
            <a:extLst>
              <a:ext uri="{FF2B5EF4-FFF2-40B4-BE49-F238E27FC236}">
                <a16:creationId xmlns:a16="http://schemas.microsoft.com/office/drawing/2014/main" id="{39D9CA6E-BB8A-0CA7-CD59-AE7059ECBA9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578593" y="-2419"/>
            <a:ext cx="626407" cy="4348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de-DE"/>
              <a:t>8</a:t>
            </a:r>
          </a:p>
        </p:txBody>
      </p:sp>
      <p:sp>
        <p:nvSpPr>
          <p:cNvPr id="71" name="Bildplatzhalter 7">
            <a:extLst>
              <a:ext uri="{FF2B5EF4-FFF2-40B4-BE49-F238E27FC236}">
                <a16:creationId xmlns:a16="http://schemas.microsoft.com/office/drawing/2014/main" id="{15C590C0-DB8B-95BC-78E0-68675F4CB69E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1799314" y="393322"/>
            <a:ext cx="181624" cy="2565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</a:t>
            </a:r>
          </a:p>
        </p:txBody>
      </p:sp>
      <p:sp>
        <p:nvSpPr>
          <p:cNvPr id="72" name="Bildplatzhalter 7">
            <a:extLst>
              <a:ext uri="{FF2B5EF4-FFF2-40B4-BE49-F238E27FC236}">
                <a16:creationId xmlns:a16="http://schemas.microsoft.com/office/drawing/2014/main" id="{99F082F3-8FCF-8588-E38A-47069A2715CA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 rot="10800000">
            <a:off x="587042" y="2475045"/>
            <a:ext cx="292752" cy="413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</a:t>
            </a:r>
          </a:p>
        </p:txBody>
      </p:sp>
      <p:sp>
        <p:nvSpPr>
          <p:cNvPr id="73" name="Bildplatzhalter 7">
            <a:extLst>
              <a:ext uri="{FF2B5EF4-FFF2-40B4-BE49-F238E27FC236}">
                <a16:creationId xmlns:a16="http://schemas.microsoft.com/office/drawing/2014/main" id="{4F8A5BCC-4EA1-BA84-D079-C0486719D3C8}"/>
              </a:ext>
            </a:extLst>
          </p:cNvPr>
          <p:cNvSpPr>
            <a:spLocks noGrp="1" noChangeAspect="1"/>
          </p:cNvSpPr>
          <p:nvPr>
            <p:ph type="pic" sz="quarter" idx="39"/>
          </p:nvPr>
        </p:nvSpPr>
        <p:spPr>
          <a:xfrm rot="10800000">
            <a:off x="933124" y="1971909"/>
            <a:ext cx="292752" cy="413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</a:t>
            </a:r>
          </a:p>
        </p:txBody>
      </p:sp>
      <p:sp>
        <p:nvSpPr>
          <p:cNvPr id="75" name="Bildplatzhalter 7">
            <a:extLst>
              <a:ext uri="{FF2B5EF4-FFF2-40B4-BE49-F238E27FC236}">
                <a16:creationId xmlns:a16="http://schemas.microsoft.com/office/drawing/2014/main" id="{C9BEF782-C030-55FD-C424-3E28ECD65D7C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 rot="10800000">
            <a:off x="1276361" y="2475045"/>
            <a:ext cx="292752" cy="413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</a:t>
            </a:r>
          </a:p>
        </p:txBody>
      </p:sp>
      <p:sp>
        <p:nvSpPr>
          <p:cNvPr id="2" name="Bildplatzhalter 7">
            <a:extLst>
              <a:ext uri="{FF2B5EF4-FFF2-40B4-BE49-F238E27FC236}">
                <a16:creationId xmlns:a16="http://schemas.microsoft.com/office/drawing/2014/main" id="{2F9030A7-6678-0458-AB1E-7C6F0034A023}"/>
              </a:ext>
            </a:extLst>
          </p:cNvPr>
          <p:cNvSpPr>
            <a:spLocks noGrp="1" noChangeAspect="1"/>
          </p:cNvSpPr>
          <p:nvPr>
            <p:ph type="pic" sz="quarter" idx="47"/>
          </p:nvPr>
        </p:nvSpPr>
        <p:spPr>
          <a:xfrm rot="10800000">
            <a:off x="187459" y="2587769"/>
            <a:ext cx="181624" cy="2565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</a:t>
            </a:r>
          </a:p>
        </p:txBody>
      </p:sp>
      <p:sp>
        <p:nvSpPr>
          <p:cNvPr id="3" name="Textplatzhalter 42">
            <a:extLst>
              <a:ext uri="{FF2B5EF4-FFF2-40B4-BE49-F238E27FC236}">
                <a16:creationId xmlns:a16="http://schemas.microsoft.com/office/drawing/2014/main" id="{DA348AAB-72F1-68B8-5FA3-67CE2FDBD07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 rot="10800000">
            <a:off x="-41120" y="2805208"/>
            <a:ext cx="626407" cy="4348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de-DE"/>
              <a:t>8</a:t>
            </a:r>
          </a:p>
        </p:txBody>
      </p:sp>
      <p:sp>
        <p:nvSpPr>
          <p:cNvPr id="4" name="Bildplatzhalter 7">
            <a:extLst>
              <a:ext uri="{FF2B5EF4-FFF2-40B4-BE49-F238E27FC236}">
                <a16:creationId xmlns:a16="http://schemas.microsoft.com/office/drawing/2014/main" id="{2E578C20-683B-D357-A0AD-A44F82C8353B}"/>
              </a:ext>
            </a:extLst>
          </p:cNvPr>
          <p:cNvSpPr>
            <a:spLocks noGrp="1" noChangeAspect="1"/>
          </p:cNvSpPr>
          <p:nvPr>
            <p:ph type="pic" sz="quarter" idx="49"/>
          </p:nvPr>
        </p:nvSpPr>
        <p:spPr>
          <a:xfrm rot="10800000">
            <a:off x="1791505" y="2587768"/>
            <a:ext cx="181624" cy="2565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</a:t>
            </a:r>
          </a:p>
        </p:txBody>
      </p:sp>
      <p:sp>
        <p:nvSpPr>
          <p:cNvPr id="5" name="Textplatzhalter 42">
            <a:extLst>
              <a:ext uri="{FF2B5EF4-FFF2-40B4-BE49-F238E27FC236}">
                <a16:creationId xmlns:a16="http://schemas.microsoft.com/office/drawing/2014/main" id="{916F557A-44DB-D5BD-B9F6-4929F63C7F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rot="10800000">
            <a:off x="1569113" y="2805208"/>
            <a:ext cx="626407" cy="4348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de-DE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41547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1">
          <p15:clr>
            <a:srgbClr val="FBAE40"/>
          </p15:clr>
        </p15:guide>
        <p15:guide id="2" pos="6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741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216073" rtl="0" eaLnBrk="1" latinLnBrk="0" hangingPunct="1">
        <a:lnSpc>
          <a:spcPct val="90000"/>
        </a:lnSpc>
        <a:spcBef>
          <a:spcPct val="0"/>
        </a:spcBef>
        <a:buNone/>
        <a:defRPr sz="1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18" indent="-54018" algn="l" defTabSz="21607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662" kern="1200">
          <a:solidFill>
            <a:schemeClr val="tx1"/>
          </a:solidFill>
          <a:latin typeface="+mn-lt"/>
          <a:ea typeface="+mn-ea"/>
          <a:cs typeface="+mn-cs"/>
        </a:defRPr>
      </a:lvl1pPr>
      <a:lvl2pPr marL="162055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70091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3pPr>
      <a:lvl4pPr marL="378127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86164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94200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702236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810273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918309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1pPr>
      <a:lvl2pPr marL="108036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2pPr>
      <a:lvl3pPr marL="216073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24109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32145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40182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648218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756255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864291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" userDrawn="1">
          <p15:clr>
            <a:srgbClr val="F26B43"/>
          </p15:clr>
        </p15:guide>
        <p15:guide id="2" pos="6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Bildplatzhalter 63">
            <a:extLst>
              <a:ext uri="{FF2B5EF4-FFF2-40B4-BE49-F238E27FC236}">
                <a16:creationId xmlns:a16="http://schemas.microsoft.com/office/drawing/2014/main" id="{89A18B72-90B5-9FB1-3BCE-AF67086025B5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" b="427"/>
          <a:stretch>
            <a:fillRect/>
          </a:stretch>
        </p:blipFill>
        <p:spPr/>
      </p:pic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65422E7F-ED94-6E28-A575-43C0EDA77AD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/>
              <a:t>10</a:t>
            </a:r>
          </a:p>
        </p:txBody>
      </p:sp>
      <p:pic>
        <p:nvPicPr>
          <p:cNvPr id="60" name="Bildplatzhalter 59">
            <a:extLst>
              <a:ext uri="{FF2B5EF4-FFF2-40B4-BE49-F238E27FC236}">
                <a16:creationId xmlns:a16="http://schemas.microsoft.com/office/drawing/2014/main" id="{E575B918-59DC-0A80-6DF8-F32CA2CAD252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" r="35"/>
          <a:stretch>
            <a:fillRect/>
          </a:stretch>
        </p:blipFill>
        <p:spPr/>
      </p:pic>
      <p:pic>
        <p:nvPicPr>
          <p:cNvPr id="58" name="Bildplatzhalter 57">
            <a:extLst>
              <a:ext uri="{FF2B5EF4-FFF2-40B4-BE49-F238E27FC236}">
                <a16:creationId xmlns:a16="http://schemas.microsoft.com/office/drawing/2014/main" id="{39744939-C911-0F0F-322B-E4557EAAAFB3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" b="235"/>
          <a:stretch>
            <a:fillRect/>
          </a:stretch>
        </p:blipFill>
        <p:spPr/>
      </p:pic>
      <p:pic>
        <p:nvPicPr>
          <p:cNvPr id="56" name="Bildplatzhalter 55">
            <a:extLst>
              <a:ext uri="{FF2B5EF4-FFF2-40B4-BE49-F238E27FC236}">
                <a16:creationId xmlns:a16="http://schemas.microsoft.com/office/drawing/2014/main" id="{2AFDFA9F-A258-BF92-1985-B05864FF30F8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" r="227"/>
          <a:stretch>
            <a:fillRect/>
          </a:stretch>
        </p:blipFill>
        <p:spPr/>
      </p:pic>
      <p:pic>
        <p:nvPicPr>
          <p:cNvPr id="62" name="Bildplatzhalter 61">
            <a:extLst>
              <a:ext uri="{FF2B5EF4-FFF2-40B4-BE49-F238E27FC236}">
                <a16:creationId xmlns:a16="http://schemas.microsoft.com/office/drawing/2014/main" id="{F30630B9-2E3C-81D3-DDEF-C6A2AC274A5E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" r="35"/>
          <a:stretch>
            <a:fillRect/>
          </a:stretch>
        </p:blipFill>
        <p:spPr/>
      </p:pic>
      <p:pic>
        <p:nvPicPr>
          <p:cNvPr id="54" name="Bildplatzhalter 53">
            <a:extLst>
              <a:ext uri="{FF2B5EF4-FFF2-40B4-BE49-F238E27FC236}">
                <a16:creationId xmlns:a16="http://schemas.microsoft.com/office/drawing/2014/main" id="{AABBE0CE-750C-84C6-402E-E06488ED8EAE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" r="227"/>
          <a:stretch>
            <a:fillRect/>
          </a:stretch>
        </p:blipFill>
        <p:spPr/>
      </p:pic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2B86FB37-EBFD-1202-DC3E-D6BCD146D80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de-DE"/>
              <a:t>10</a:t>
            </a:r>
          </a:p>
        </p:txBody>
      </p:sp>
      <p:pic>
        <p:nvPicPr>
          <p:cNvPr id="68" name="Bildplatzhalter 67">
            <a:extLst>
              <a:ext uri="{FF2B5EF4-FFF2-40B4-BE49-F238E27FC236}">
                <a16:creationId xmlns:a16="http://schemas.microsoft.com/office/drawing/2014/main" id="{B3795AD1-FFAB-8D46-FA9F-8D05EE722AD5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" b="426"/>
          <a:stretch>
            <a:fillRect/>
          </a:stretch>
        </p:blipFill>
        <p:spPr>
          <a:xfrm flipH="1">
            <a:off x="1799314" y="393322"/>
            <a:ext cx="181624" cy="256579"/>
          </a:xfrm>
        </p:spPr>
      </p:pic>
      <p:pic>
        <p:nvPicPr>
          <p:cNvPr id="44" name="Bildplatzhalter 43">
            <a:extLst>
              <a:ext uri="{FF2B5EF4-FFF2-40B4-BE49-F238E27FC236}">
                <a16:creationId xmlns:a16="http://schemas.microsoft.com/office/drawing/2014/main" id="{00999D6F-FC8A-DF28-C276-878ACEA9DD00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" r="35"/>
          <a:stretch>
            <a:fillRect/>
          </a:stretch>
        </p:blipFill>
        <p:spPr/>
      </p:pic>
      <p:pic>
        <p:nvPicPr>
          <p:cNvPr id="48" name="Bildplatzhalter 47">
            <a:extLst>
              <a:ext uri="{FF2B5EF4-FFF2-40B4-BE49-F238E27FC236}">
                <a16:creationId xmlns:a16="http://schemas.microsoft.com/office/drawing/2014/main" id="{495A1DF8-0D99-70E7-BCC1-AFB935EEB081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" b="235"/>
          <a:stretch>
            <a:fillRect/>
          </a:stretch>
        </p:blipFill>
        <p:spPr/>
      </p:pic>
      <p:pic>
        <p:nvPicPr>
          <p:cNvPr id="50" name="Bildplatzhalter 49">
            <a:extLst>
              <a:ext uri="{FF2B5EF4-FFF2-40B4-BE49-F238E27FC236}">
                <a16:creationId xmlns:a16="http://schemas.microsoft.com/office/drawing/2014/main" id="{B6D6E05E-DAFD-CEF2-234E-6C5A59247A9E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" r="35"/>
          <a:stretch>
            <a:fillRect/>
          </a:stretch>
        </p:blipFill>
        <p:spPr/>
      </p:pic>
      <p:pic>
        <p:nvPicPr>
          <p:cNvPr id="46" name="Bildplatzhalter 45">
            <a:extLst>
              <a:ext uri="{FF2B5EF4-FFF2-40B4-BE49-F238E27FC236}">
                <a16:creationId xmlns:a16="http://schemas.microsoft.com/office/drawing/2014/main" id="{2841EB88-8EE8-5F81-AFA7-03A257B57CC6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" r="35"/>
          <a:stretch>
            <a:fillRect/>
          </a:stretch>
        </p:blipFill>
        <p:spPr/>
      </p:pic>
      <p:pic>
        <p:nvPicPr>
          <p:cNvPr id="52" name="Bildplatzhalter 51">
            <a:extLst>
              <a:ext uri="{FF2B5EF4-FFF2-40B4-BE49-F238E27FC236}">
                <a16:creationId xmlns:a16="http://schemas.microsoft.com/office/drawing/2014/main" id="{DC42DA31-DA63-4DF9-6F0D-2DF8B1979B25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" r="35"/>
          <a:stretch>
            <a:fillRect/>
          </a:stretch>
        </p:blipFill>
        <p:spPr/>
      </p:pic>
      <p:pic>
        <p:nvPicPr>
          <p:cNvPr id="66" name="Bildplatzhalter 65">
            <a:extLst>
              <a:ext uri="{FF2B5EF4-FFF2-40B4-BE49-F238E27FC236}">
                <a16:creationId xmlns:a16="http://schemas.microsoft.com/office/drawing/2014/main" id="{FDF17A2D-CD7F-F002-90F5-F0A33B381694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" r="317"/>
          <a:stretch>
            <a:fillRect/>
          </a:stretch>
        </p:blipFill>
        <p:spPr>
          <a:xfrm rot="10800000" flipH="1">
            <a:off x="187459" y="2587769"/>
            <a:ext cx="181624" cy="256579"/>
          </a:xfrm>
        </p:spPr>
      </p:pic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0B21F8A0-5E0D-60BB-7223-EB479EDE6FDD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de-DE"/>
              <a:t>10</a:t>
            </a:r>
          </a:p>
        </p:txBody>
      </p:sp>
      <p:pic>
        <p:nvPicPr>
          <p:cNvPr id="70" name="Bildplatzhalter 69">
            <a:extLst>
              <a:ext uri="{FF2B5EF4-FFF2-40B4-BE49-F238E27FC236}">
                <a16:creationId xmlns:a16="http://schemas.microsoft.com/office/drawing/2014/main" id="{5019D340-6888-4EFC-52A9-08B2A5FF0E04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" r="317"/>
          <a:stretch>
            <a:fillRect/>
          </a:stretch>
        </p:blipFill>
        <p:spPr/>
      </p:pic>
      <p:sp>
        <p:nvSpPr>
          <p:cNvPr id="42" name="Textplatzhalter 41">
            <a:extLst>
              <a:ext uri="{FF2B5EF4-FFF2-40B4-BE49-F238E27FC236}">
                <a16:creationId xmlns:a16="http://schemas.microsoft.com/office/drawing/2014/main" id="{E5F47A05-E6F1-A21C-F0EB-5BD85479EE7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de-DE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6214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Bildplatzhalter 30">
            <a:extLst>
              <a:ext uri="{FF2B5EF4-FFF2-40B4-BE49-F238E27FC236}">
                <a16:creationId xmlns:a16="http://schemas.microsoft.com/office/drawing/2014/main" id="{AEEF62FC-7867-C424-CC51-2D03E146D1D6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" b="427"/>
          <a:stretch>
            <a:fillRect/>
          </a:stretch>
        </p:blipFill>
        <p:spPr/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34A034-82F5-B887-1D48-6D77263C4E3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/>
              <a:t>8</a:t>
            </a:r>
          </a:p>
        </p:txBody>
      </p:sp>
      <p:pic>
        <p:nvPicPr>
          <p:cNvPr id="39" name="Bildplatzhalter 38">
            <a:extLst>
              <a:ext uri="{FF2B5EF4-FFF2-40B4-BE49-F238E27FC236}">
                <a16:creationId xmlns:a16="http://schemas.microsoft.com/office/drawing/2014/main" id="{A6D18596-E40F-98AC-74AA-64992046BD01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" r="35"/>
          <a:stretch>
            <a:fillRect/>
          </a:stretch>
        </p:blipFill>
        <p:spPr/>
      </p:pic>
      <p:pic>
        <p:nvPicPr>
          <p:cNvPr id="37" name="Bildplatzhalter 36">
            <a:extLst>
              <a:ext uri="{FF2B5EF4-FFF2-40B4-BE49-F238E27FC236}">
                <a16:creationId xmlns:a16="http://schemas.microsoft.com/office/drawing/2014/main" id="{137C620D-4005-D5D2-163C-147DE50849C3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" r="35"/>
          <a:stretch>
            <a:fillRect/>
          </a:stretch>
        </p:blipFill>
        <p:spPr/>
      </p:pic>
      <p:pic>
        <p:nvPicPr>
          <p:cNvPr id="33" name="Bildplatzhalter 32">
            <a:extLst>
              <a:ext uri="{FF2B5EF4-FFF2-40B4-BE49-F238E27FC236}">
                <a16:creationId xmlns:a16="http://schemas.microsoft.com/office/drawing/2014/main" id="{8AE71B9E-20DA-D593-0250-C9C5BE75B2DE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" r="227"/>
          <a:stretch>
            <a:fillRect/>
          </a:stretch>
        </p:blipFill>
        <p:spPr/>
      </p:pic>
      <p:pic>
        <p:nvPicPr>
          <p:cNvPr id="41" name="Bildplatzhalter 40">
            <a:extLst>
              <a:ext uri="{FF2B5EF4-FFF2-40B4-BE49-F238E27FC236}">
                <a16:creationId xmlns:a16="http://schemas.microsoft.com/office/drawing/2014/main" id="{101F147C-2A39-D1E6-1F53-761FE0652147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" r="35"/>
          <a:stretch>
            <a:fillRect/>
          </a:stretch>
        </p:blipFill>
        <p:spPr/>
      </p:pic>
      <p:pic>
        <p:nvPicPr>
          <p:cNvPr id="35" name="Bildplatzhalter 34">
            <a:extLst>
              <a:ext uri="{FF2B5EF4-FFF2-40B4-BE49-F238E27FC236}">
                <a16:creationId xmlns:a16="http://schemas.microsoft.com/office/drawing/2014/main" id="{1AC8B77A-EBF4-4C81-6F02-31C45821412B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" r="227"/>
          <a:stretch>
            <a:fillRect/>
          </a:stretch>
        </p:blipFill>
        <p:spPr/>
      </p:pic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6669BC1-A92B-6D0B-B218-6847A758A14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de-DE"/>
              <a:t>8</a:t>
            </a:r>
          </a:p>
        </p:txBody>
      </p:sp>
      <p:pic>
        <p:nvPicPr>
          <p:cNvPr id="29" name="Bildplatzhalter 28">
            <a:extLst>
              <a:ext uri="{FF2B5EF4-FFF2-40B4-BE49-F238E27FC236}">
                <a16:creationId xmlns:a16="http://schemas.microsoft.com/office/drawing/2014/main" id="{E24FC7BC-8255-89D4-5F36-B377569301B1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" b="426"/>
          <a:stretch>
            <a:fillRect/>
          </a:stretch>
        </p:blipFill>
        <p:spPr/>
      </p:pic>
      <p:pic>
        <p:nvPicPr>
          <p:cNvPr id="21" name="Bildplatzhalter 20">
            <a:extLst>
              <a:ext uri="{FF2B5EF4-FFF2-40B4-BE49-F238E27FC236}">
                <a16:creationId xmlns:a16="http://schemas.microsoft.com/office/drawing/2014/main" id="{0B1764A8-40AA-5881-9C1C-F7CF4F72FCD8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" r="35"/>
          <a:stretch>
            <a:fillRect/>
          </a:stretch>
        </p:blipFill>
        <p:spPr/>
      </p:pic>
      <p:pic>
        <p:nvPicPr>
          <p:cNvPr id="25" name="Bildplatzhalter 24">
            <a:extLst>
              <a:ext uri="{FF2B5EF4-FFF2-40B4-BE49-F238E27FC236}">
                <a16:creationId xmlns:a16="http://schemas.microsoft.com/office/drawing/2014/main" id="{61D15098-A950-F995-E560-D1F80F847443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" r="35"/>
          <a:stretch>
            <a:fillRect/>
          </a:stretch>
        </p:blipFill>
        <p:spPr/>
      </p:pic>
      <p:pic>
        <p:nvPicPr>
          <p:cNvPr id="23" name="Bildplatzhalter 22">
            <a:extLst>
              <a:ext uri="{FF2B5EF4-FFF2-40B4-BE49-F238E27FC236}">
                <a16:creationId xmlns:a16="http://schemas.microsoft.com/office/drawing/2014/main" id="{74D4C47E-C8B7-0760-3BD6-B1904B76F676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" r="35"/>
          <a:stretch>
            <a:fillRect/>
          </a:stretch>
        </p:blipFill>
        <p:spPr/>
      </p:pic>
      <p:pic>
        <p:nvPicPr>
          <p:cNvPr id="19" name="Bildplatzhalter 18">
            <a:extLst>
              <a:ext uri="{FF2B5EF4-FFF2-40B4-BE49-F238E27FC236}">
                <a16:creationId xmlns:a16="http://schemas.microsoft.com/office/drawing/2014/main" id="{CB719B8C-A20F-42C5-8120-B85F7515600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" r="317"/>
          <a:stretch>
            <a:fillRect/>
          </a:stretch>
        </p:blipFill>
        <p:spPr/>
      </p:pic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93EF824A-8374-5D85-DF4F-4D0B91972BB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de-DE"/>
              <a:t>8</a:t>
            </a:r>
          </a:p>
        </p:txBody>
      </p:sp>
      <p:pic>
        <p:nvPicPr>
          <p:cNvPr id="27" name="Bildplatzhalter 26">
            <a:extLst>
              <a:ext uri="{FF2B5EF4-FFF2-40B4-BE49-F238E27FC236}">
                <a16:creationId xmlns:a16="http://schemas.microsoft.com/office/drawing/2014/main" id="{E8C1FB42-150A-5D87-7A36-012C3A051447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" r="317"/>
          <a:stretch>
            <a:fillRect/>
          </a:stretch>
        </p:blipFill>
        <p:spPr/>
      </p:pic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FA258E0-8AF1-A86C-EB12-166048C2B143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de-DE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27872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8</Words>
  <Application>Microsoft Office PowerPoint</Application>
  <PresentationFormat>Benutzerdefiniert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André Gezeck</dc:creator>
  <cp:lastModifiedBy>André Gezeck</cp:lastModifiedBy>
  <cp:revision>44</cp:revision>
  <dcterms:created xsi:type="dcterms:W3CDTF">2023-04-10T22:42:06Z</dcterms:created>
  <dcterms:modified xsi:type="dcterms:W3CDTF">2023-04-11T00:27:51Z</dcterms:modified>
</cp:coreProperties>
</file>