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1" r:id="rId2"/>
    <p:sldId id="262" r:id="rId3"/>
    <p:sldId id="263" r:id="rId4"/>
    <p:sldId id="264" r:id="rId5"/>
  </p:sldIdLst>
  <p:sldSz cx="2947988" cy="416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4" autoAdjust="0"/>
    <p:restoredTop sz="94660"/>
  </p:normalViewPr>
  <p:slideViewPr>
    <p:cSldViewPr snapToGrid="0">
      <p:cViewPr>
        <p:scale>
          <a:sx n="200" d="100"/>
          <a:sy n="200" d="100"/>
        </p:scale>
        <p:origin x="44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099" y="681732"/>
            <a:ext cx="2505790" cy="1450246"/>
          </a:xfrm>
        </p:spPr>
        <p:txBody>
          <a:bodyPr anchor="b"/>
          <a:lstStyle>
            <a:lvl1pPr algn="ctr">
              <a:defRPr sz="19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499" y="2187905"/>
            <a:ext cx="2210991" cy="1005722"/>
          </a:xfrm>
        </p:spPr>
        <p:txBody>
          <a:bodyPr/>
          <a:lstStyle>
            <a:lvl1pPr marL="0" indent="0" algn="ctr">
              <a:buNone/>
              <a:defRPr sz="774"/>
            </a:lvl1pPr>
            <a:lvl2pPr marL="147401" indent="0" algn="ctr">
              <a:buNone/>
              <a:defRPr sz="645"/>
            </a:lvl2pPr>
            <a:lvl3pPr marL="294803" indent="0" algn="ctr">
              <a:buNone/>
              <a:defRPr sz="580"/>
            </a:lvl3pPr>
            <a:lvl4pPr marL="442204" indent="0" algn="ctr">
              <a:buNone/>
              <a:defRPr sz="516"/>
            </a:lvl4pPr>
            <a:lvl5pPr marL="589605" indent="0" algn="ctr">
              <a:buNone/>
              <a:defRPr sz="516"/>
            </a:lvl5pPr>
            <a:lvl6pPr marL="737006" indent="0" algn="ctr">
              <a:buNone/>
              <a:defRPr sz="516"/>
            </a:lvl6pPr>
            <a:lvl7pPr marL="884408" indent="0" algn="ctr">
              <a:buNone/>
              <a:defRPr sz="516"/>
            </a:lvl7pPr>
            <a:lvl8pPr marL="1031809" indent="0" algn="ctr">
              <a:buNone/>
              <a:defRPr sz="516"/>
            </a:lvl8pPr>
            <a:lvl9pPr marL="1179210" indent="0" algn="ctr">
              <a:buNone/>
              <a:defRPr sz="51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19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09654" y="221780"/>
            <a:ext cx="635660" cy="353015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674" y="221780"/>
            <a:ext cx="1870130" cy="353015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9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7">
            <a:extLst>
              <a:ext uri="{FF2B5EF4-FFF2-40B4-BE49-F238E27FC236}">
                <a16:creationId xmlns:a16="http://schemas.microsoft.com/office/drawing/2014/main" id="{D59FFDBC-0C7D-A43C-A6DD-9758CC3A8535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239118" y="505677"/>
            <a:ext cx="247814" cy="329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E0D0F9EC-A3F0-3082-EEEC-3F881F6E03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60593" y="1"/>
            <a:ext cx="854693" cy="5591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1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  <p:sp>
        <p:nvSpPr>
          <p:cNvPr id="51" name="Bildplatzhalter 7">
            <a:extLst>
              <a:ext uri="{FF2B5EF4-FFF2-40B4-BE49-F238E27FC236}">
                <a16:creationId xmlns:a16="http://schemas.microsoft.com/office/drawing/2014/main" id="{97E1813F-C56A-7BC4-903F-AC00D54D9D5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800983" y="1815673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2" name="Bildplatzhalter 7">
            <a:extLst>
              <a:ext uri="{FF2B5EF4-FFF2-40B4-BE49-F238E27FC236}">
                <a16:creationId xmlns:a16="http://schemas.microsoft.com/office/drawing/2014/main" id="{8301B1C7-56AF-D986-899C-A88B0B9D4149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1273191" y="1099283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3" name="Bildplatzhalter 7">
            <a:extLst>
              <a:ext uri="{FF2B5EF4-FFF2-40B4-BE49-F238E27FC236}">
                <a16:creationId xmlns:a16="http://schemas.microsoft.com/office/drawing/2014/main" id="{D2218042-989A-DA01-CAB7-42CCF97E12AC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798600" y="405037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4" name="Bildplatzhalter 7">
            <a:extLst>
              <a:ext uri="{FF2B5EF4-FFF2-40B4-BE49-F238E27FC236}">
                <a16:creationId xmlns:a16="http://schemas.microsoft.com/office/drawing/2014/main" id="{7109CE64-2ABC-2CD9-A4FA-16F6220EFBFC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1741515" y="1815673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5" name="Bildplatzhalter 7">
            <a:extLst>
              <a:ext uri="{FF2B5EF4-FFF2-40B4-BE49-F238E27FC236}">
                <a16:creationId xmlns:a16="http://schemas.microsoft.com/office/drawing/2014/main" id="{8B28C07D-27F5-E749-BBF1-24FE3A0BD1B5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54450" y="405037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0" name="Textplatzhalter 42">
            <a:extLst>
              <a:ext uri="{FF2B5EF4-FFF2-40B4-BE49-F238E27FC236}">
                <a16:creationId xmlns:a16="http://schemas.microsoft.com/office/drawing/2014/main" id="{39D9CA6E-BB8A-0CA7-CD59-AE7059ECBA9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53895" y="-3109"/>
            <a:ext cx="854693" cy="5591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1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  <p:sp>
        <p:nvSpPr>
          <p:cNvPr id="71" name="Bildplatzhalter 7">
            <a:extLst>
              <a:ext uri="{FF2B5EF4-FFF2-40B4-BE49-F238E27FC236}">
                <a16:creationId xmlns:a16="http://schemas.microsoft.com/office/drawing/2014/main" id="{15C590C0-DB8B-95BC-78E0-68675F4CB69E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2455053" y="505674"/>
            <a:ext cx="247814" cy="329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2" name="Bildplatzhalter 7">
            <a:extLst>
              <a:ext uri="{FF2B5EF4-FFF2-40B4-BE49-F238E27FC236}">
                <a16:creationId xmlns:a16="http://schemas.microsoft.com/office/drawing/2014/main" id="{99F082F3-8FCF-8588-E38A-47069A2715CA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 rot="10800000">
            <a:off x="800983" y="3182027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3" name="Bildplatzhalter 7">
            <a:extLst>
              <a:ext uri="{FF2B5EF4-FFF2-40B4-BE49-F238E27FC236}">
                <a16:creationId xmlns:a16="http://schemas.microsoft.com/office/drawing/2014/main" id="{4F8A5BCC-4EA1-BA84-D079-C0486719D3C8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 rot="10800000">
            <a:off x="1273191" y="2535174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5" name="Bildplatzhalter 7">
            <a:extLst>
              <a:ext uri="{FF2B5EF4-FFF2-40B4-BE49-F238E27FC236}">
                <a16:creationId xmlns:a16="http://schemas.microsoft.com/office/drawing/2014/main" id="{C9BEF782-C030-55FD-C424-3E28ECD65D7C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 rot="10800000">
            <a:off x="1741515" y="3182027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2" name="Bildplatzhalter 7">
            <a:extLst>
              <a:ext uri="{FF2B5EF4-FFF2-40B4-BE49-F238E27FC236}">
                <a16:creationId xmlns:a16="http://schemas.microsoft.com/office/drawing/2014/main" id="{2F9030A7-6678-0458-AB1E-7C6F0034A023}"/>
              </a:ext>
            </a:extLst>
          </p:cNvPr>
          <p:cNvSpPr>
            <a:spLocks noGrp="1" noChangeAspect="1"/>
          </p:cNvSpPr>
          <p:nvPr>
            <p:ph type="pic" sz="quarter" idx="47"/>
          </p:nvPr>
        </p:nvSpPr>
        <p:spPr>
          <a:xfrm rot="10800000">
            <a:off x="255777" y="3326952"/>
            <a:ext cx="247814" cy="329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3" name="Textplatzhalter 42">
            <a:extLst>
              <a:ext uri="{FF2B5EF4-FFF2-40B4-BE49-F238E27FC236}">
                <a16:creationId xmlns:a16="http://schemas.microsoft.com/office/drawing/2014/main" id="{DA348AAB-72F1-68B8-5FA3-67CE2FDBD07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10800000">
            <a:off x="-56104" y="3606500"/>
            <a:ext cx="854693" cy="5591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1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  <p:sp>
        <p:nvSpPr>
          <p:cNvPr id="4" name="Bildplatzhalter 7">
            <a:extLst>
              <a:ext uri="{FF2B5EF4-FFF2-40B4-BE49-F238E27FC236}">
                <a16:creationId xmlns:a16="http://schemas.microsoft.com/office/drawing/2014/main" id="{2E578C20-683B-D357-A0AD-A44F82C8353B}"/>
              </a:ext>
            </a:extLst>
          </p:cNvPr>
          <p:cNvSpPr>
            <a:spLocks noGrp="1" noChangeAspect="1"/>
          </p:cNvSpPr>
          <p:nvPr>
            <p:ph type="pic" sz="quarter" idx="49"/>
          </p:nvPr>
        </p:nvSpPr>
        <p:spPr>
          <a:xfrm rot="10800000">
            <a:off x="2444398" y="3326950"/>
            <a:ext cx="247814" cy="329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" name="Textplatzhalter 42">
            <a:extLst>
              <a:ext uri="{FF2B5EF4-FFF2-40B4-BE49-F238E27FC236}">
                <a16:creationId xmlns:a16="http://schemas.microsoft.com/office/drawing/2014/main" id="{916F557A-44DB-D5BD-B9F6-4929F63C7F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0800000">
            <a:off x="2140961" y="3606500"/>
            <a:ext cx="854693" cy="5591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1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612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8">
          <p15:clr>
            <a:srgbClr val="FBAE40"/>
          </p15:clr>
        </p15:guide>
        <p15:guide id="2" pos="2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9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39" y="1038508"/>
            <a:ext cx="2542640" cy="1732774"/>
          </a:xfrm>
        </p:spPr>
        <p:txBody>
          <a:bodyPr anchor="b"/>
          <a:lstStyle>
            <a:lvl1pPr>
              <a:defRPr sz="19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9" y="2787675"/>
            <a:ext cx="2542640" cy="911225"/>
          </a:xfrm>
        </p:spPr>
        <p:txBody>
          <a:bodyPr/>
          <a:lstStyle>
            <a:lvl1pPr marL="0" indent="0">
              <a:buNone/>
              <a:defRPr sz="774">
                <a:solidFill>
                  <a:schemeClr val="tx1"/>
                </a:solidFill>
              </a:defRPr>
            </a:lvl1pPr>
            <a:lvl2pPr marL="147401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2pPr>
            <a:lvl3pPr marL="294803" indent="0">
              <a:buNone/>
              <a:defRPr sz="580">
                <a:solidFill>
                  <a:schemeClr val="tx1">
                    <a:tint val="75000"/>
                  </a:schemeClr>
                </a:solidFill>
              </a:defRPr>
            </a:lvl3pPr>
            <a:lvl4pPr marL="442204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4pPr>
            <a:lvl5pPr marL="589605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5pPr>
            <a:lvl6pPr marL="737006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6pPr>
            <a:lvl7pPr marL="884408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7pPr>
            <a:lvl8pPr marL="1031809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8pPr>
            <a:lvl9pPr marL="1179210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59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674" y="1108898"/>
            <a:ext cx="1252895" cy="264303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419" y="1108898"/>
            <a:ext cx="1252895" cy="264303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86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58" y="221780"/>
            <a:ext cx="2542640" cy="8051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58" y="1021151"/>
            <a:ext cx="1247137" cy="500450"/>
          </a:xfrm>
        </p:spPr>
        <p:txBody>
          <a:bodyPr anchor="b"/>
          <a:lstStyle>
            <a:lvl1pPr marL="0" indent="0">
              <a:buNone/>
              <a:defRPr sz="774" b="1"/>
            </a:lvl1pPr>
            <a:lvl2pPr marL="147401" indent="0">
              <a:buNone/>
              <a:defRPr sz="645" b="1"/>
            </a:lvl2pPr>
            <a:lvl3pPr marL="294803" indent="0">
              <a:buNone/>
              <a:defRPr sz="580" b="1"/>
            </a:lvl3pPr>
            <a:lvl4pPr marL="442204" indent="0">
              <a:buNone/>
              <a:defRPr sz="516" b="1"/>
            </a:lvl4pPr>
            <a:lvl5pPr marL="589605" indent="0">
              <a:buNone/>
              <a:defRPr sz="516" b="1"/>
            </a:lvl5pPr>
            <a:lvl6pPr marL="737006" indent="0">
              <a:buNone/>
              <a:defRPr sz="516" b="1"/>
            </a:lvl6pPr>
            <a:lvl7pPr marL="884408" indent="0">
              <a:buNone/>
              <a:defRPr sz="516" b="1"/>
            </a:lvl7pPr>
            <a:lvl8pPr marL="1031809" indent="0">
              <a:buNone/>
              <a:defRPr sz="516" b="1"/>
            </a:lvl8pPr>
            <a:lvl9pPr marL="1179210" indent="0">
              <a:buNone/>
              <a:defRPr sz="5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058" y="1521601"/>
            <a:ext cx="1247137" cy="22380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2419" y="1021151"/>
            <a:ext cx="1253279" cy="500450"/>
          </a:xfrm>
        </p:spPr>
        <p:txBody>
          <a:bodyPr anchor="b"/>
          <a:lstStyle>
            <a:lvl1pPr marL="0" indent="0">
              <a:buNone/>
              <a:defRPr sz="774" b="1"/>
            </a:lvl1pPr>
            <a:lvl2pPr marL="147401" indent="0">
              <a:buNone/>
              <a:defRPr sz="645" b="1"/>
            </a:lvl2pPr>
            <a:lvl3pPr marL="294803" indent="0">
              <a:buNone/>
              <a:defRPr sz="580" b="1"/>
            </a:lvl3pPr>
            <a:lvl4pPr marL="442204" indent="0">
              <a:buNone/>
              <a:defRPr sz="516" b="1"/>
            </a:lvl4pPr>
            <a:lvl5pPr marL="589605" indent="0">
              <a:buNone/>
              <a:defRPr sz="516" b="1"/>
            </a:lvl5pPr>
            <a:lvl6pPr marL="737006" indent="0">
              <a:buNone/>
              <a:defRPr sz="516" b="1"/>
            </a:lvl6pPr>
            <a:lvl7pPr marL="884408" indent="0">
              <a:buNone/>
              <a:defRPr sz="516" b="1"/>
            </a:lvl7pPr>
            <a:lvl8pPr marL="1031809" indent="0">
              <a:buNone/>
              <a:defRPr sz="516" b="1"/>
            </a:lvl8pPr>
            <a:lvl9pPr marL="1179210" indent="0">
              <a:buNone/>
              <a:defRPr sz="5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2419" y="1521601"/>
            <a:ext cx="1253279" cy="22380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27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1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58" y="277707"/>
            <a:ext cx="950803" cy="971973"/>
          </a:xfrm>
        </p:spPr>
        <p:txBody>
          <a:bodyPr anchor="b"/>
          <a:lstStyle>
            <a:lvl1pPr>
              <a:defRPr sz="1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279" y="599770"/>
            <a:ext cx="1492419" cy="2960276"/>
          </a:xfrm>
        </p:spPr>
        <p:txBody>
          <a:bodyPr/>
          <a:lstStyle>
            <a:lvl1pPr>
              <a:defRPr sz="1032"/>
            </a:lvl1pPr>
            <a:lvl2pPr>
              <a:defRPr sz="903"/>
            </a:lvl2pPr>
            <a:lvl3pPr>
              <a:defRPr sz="774"/>
            </a:lvl3pPr>
            <a:lvl4pPr>
              <a:defRPr sz="645"/>
            </a:lvl4pPr>
            <a:lvl5pPr>
              <a:defRPr sz="645"/>
            </a:lvl5pPr>
            <a:lvl6pPr>
              <a:defRPr sz="645"/>
            </a:lvl6pPr>
            <a:lvl7pPr>
              <a:defRPr sz="645"/>
            </a:lvl7pPr>
            <a:lvl8pPr>
              <a:defRPr sz="645"/>
            </a:lvl8pPr>
            <a:lvl9pPr>
              <a:defRPr sz="6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058" y="1249680"/>
            <a:ext cx="950803" cy="2315187"/>
          </a:xfrm>
        </p:spPr>
        <p:txBody>
          <a:bodyPr/>
          <a:lstStyle>
            <a:lvl1pPr marL="0" indent="0">
              <a:buNone/>
              <a:defRPr sz="516"/>
            </a:lvl1pPr>
            <a:lvl2pPr marL="147401" indent="0">
              <a:buNone/>
              <a:defRPr sz="451"/>
            </a:lvl2pPr>
            <a:lvl3pPr marL="294803" indent="0">
              <a:buNone/>
              <a:defRPr sz="387"/>
            </a:lvl3pPr>
            <a:lvl4pPr marL="442204" indent="0">
              <a:buNone/>
              <a:defRPr sz="322"/>
            </a:lvl4pPr>
            <a:lvl5pPr marL="589605" indent="0">
              <a:buNone/>
              <a:defRPr sz="322"/>
            </a:lvl5pPr>
            <a:lvl6pPr marL="737006" indent="0">
              <a:buNone/>
              <a:defRPr sz="322"/>
            </a:lvl6pPr>
            <a:lvl7pPr marL="884408" indent="0">
              <a:buNone/>
              <a:defRPr sz="322"/>
            </a:lvl7pPr>
            <a:lvl8pPr marL="1031809" indent="0">
              <a:buNone/>
              <a:defRPr sz="322"/>
            </a:lvl8pPr>
            <a:lvl9pPr marL="1179210" indent="0">
              <a:buNone/>
              <a:defRPr sz="3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68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58" y="277707"/>
            <a:ext cx="950803" cy="971973"/>
          </a:xfrm>
        </p:spPr>
        <p:txBody>
          <a:bodyPr anchor="b"/>
          <a:lstStyle>
            <a:lvl1pPr>
              <a:defRPr sz="1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3279" y="599770"/>
            <a:ext cx="1492419" cy="2960276"/>
          </a:xfrm>
        </p:spPr>
        <p:txBody>
          <a:bodyPr anchor="t"/>
          <a:lstStyle>
            <a:lvl1pPr marL="0" indent="0">
              <a:buNone/>
              <a:defRPr sz="1032"/>
            </a:lvl1pPr>
            <a:lvl2pPr marL="147401" indent="0">
              <a:buNone/>
              <a:defRPr sz="903"/>
            </a:lvl2pPr>
            <a:lvl3pPr marL="294803" indent="0">
              <a:buNone/>
              <a:defRPr sz="774"/>
            </a:lvl3pPr>
            <a:lvl4pPr marL="442204" indent="0">
              <a:buNone/>
              <a:defRPr sz="645"/>
            </a:lvl4pPr>
            <a:lvl5pPr marL="589605" indent="0">
              <a:buNone/>
              <a:defRPr sz="645"/>
            </a:lvl5pPr>
            <a:lvl6pPr marL="737006" indent="0">
              <a:buNone/>
              <a:defRPr sz="645"/>
            </a:lvl6pPr>
            <a:lvl7pPr marL="884408" indent="0">
              <a:buNone/>
              <a:defRPr sz="645"/>
            </a:lvl7pPr>
            <a:lvl8pPr marL="1031809" indent="0">
              <a:buNone/>
              <a:defRPr sz="645"/>
            </a:lvl8pPr>
            <a:lvl9pPr marL="1179210" indent="0">
              <a:buNone/>
              <a:defRPr sz="6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058" y="1249680"/>
            <a:ext cx="950803" cy="2315187"/>
          </a:xfrm>
        </p:spPr>
        <p:txBody>
          <a:bodyPr/>
          <a:lstStyle>
            <a:lvl1pPr marL="0" indent="0">
              <a:buNone/>
              <a:defRPr sz="516"/>
            </a:lvl1pPr>
            <a:lvl2pPr marL="147401" indent="0">
              <a:buNone/>
              <a:defRPr sz="451"/>
            </a:lvl2pPr>
            <a:lvl3pPr marL="294803" indent="0">
              <a:buNone/>
              <a:defRPr sz="387"/>
            </a:lvl3pPr>
            <a:lvl4pPr marL="442204" indent="0">
              <a:buNone/>
              <a:defRPr sz="322"/>
            </a:lvl4pPr>
            <a:lvl5pPr marL="589605" indent="0">
              <a:buNone/>
              <a:defRPr sz="322"/>
            </a:lvl5pPr>
            <a:lvl6pPr marL="737006" indent="0">
              <a:buNone/>
              <a:defRPr sz="322"/>
            </a:lvl6pPr>
            <a:lvl7pPr marL="884408" indent="0">
              <a:buNone/>
              <a:defRPr sz="322"/>
            </a:lvl7pPr>
            <a:lvl8pPr marL="1031809" indent="0">
              <a:buNone/>
              <a:defRPr sz="322"/>
            </a:lvl8pPr>
            <a:lvl9pPr marL="1179210" indent="0">
              <a:buNone/>
              <a:defRPr sz="3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70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674" y="221780"/>
            <a:ext cx="2542640" cy="80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74" y="1108898"/>
            <a:ext cx="2542640" cy="264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674" y="3860895"/>
            <a:ext cx="663297" cy="22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47E5-631A-4C4B-BFC3-6270EF262608}" type="datetimeFigureOut">
              <a:rPr lang="de-DE" smtClean="0"/>
              <a:t>11.04.2023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6521" y="3860895"/>
            <a:ext cx="994946" cy="22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2017" y="3860895"/>
            <a:ext cx="663297" cy="22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95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294803" rtl="0" eaLnBrk="1" latinLnBrk="0" hangingPunct="1">
        <a:lnSpc>
          <a:spcPct val="90000"/>
        </a:lnSpc>
        <a:spcBef>
          <a:spcPct val="0"/>
        </a:spcBef>
        <a:buNone/>
        <a:defRPr sz="1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01" indent="-73701" algn="l" defTabSz="294803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1102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2pPr>
      <a:lvl3pPr marL="368503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3pPr>
      <a:lvl4pPr marL="515904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4pPr>
      <a:lvl5pPr marL="663306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5pPr>
      <a:lvl6pPr marL="810707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6pPr>
      <a:lvl7pPr marL="958108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7pPr>
      <a:lvl8pPr marL="1105510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8pPr>
      <a:lvl9pPr marL="1252911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1pPr>
      <a:lvl2pPr marL="147401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2pPr>
      <a:lvl3pPr marL="294803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3pPr>
      <a:lvl4pPr marL="442204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4pPr>
      <a:lvl5pPr marL="589605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5pPr>
      <a:lvl6pPr marL="737006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6pPr>
      <a:lvl7pPr marL="884408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7pPr>
      <a:lvl8pPr marL="1031809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8pPr>
      <a:lvl9pPr marL="1179210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342FF09-F558-DB1E-D8BA-0DEF481B3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"/>
            <a:ext cx="2947988" cy="4164618"/>
          </a:xfrm>
          <a:prstGeom prst="rect">
            <a:avLst/>
          </a:prstGeom>
          <a:effectLst>
            <a:innerShdw blurRad="635000">
              <a:prstClr val="black">
                <a:alpha val="3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2321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A9A923B-2211-04B6-7541-42760C42A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" y="0"/>
            <a:ext cx="2781163" cy="4165600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0">
              <a:prstClr val="black">
                <a:alpha val="3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3304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22C41C6-5320-4C76-DE29-13D8C9D94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8"/>
            <a:ext cx="2947988" cy="269242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0">
              <a:prstClr val="black">
                <a:alpha val="3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4522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CF7C0F3-7BDD-57A8-DB80-5BC70DC9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"/>
            <a:ext cx="2947988" cy="4164618"/>
          </a:xfrm>
          <a:prstGeom prst="rect">
            <a:avLst/>
          </a:prstGeom>
          <a:effectLst>
            <a:innerShdw blurRad="635000">
              <a:prstClr val="black">
                <a:alpha val="3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965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Benutzerdefiniert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André Gezeck</dc:creator>
  <cp:lastModifiedBy>André Gezeck</cp:lastModifiedBy>
  <cp:revision>4</cp:revision>
  <dcterms:created xsi:type="dcterms:W3CDTF">2023-04-11T14:20:34Z</dcterms:created>
  <dcterms:modified xsi:type="dcterms:W3CDTF">2023-04-11T14:41:14Z</dcterms:modified>
</cp:coreProperties>
</file>