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4" r:id="rId4"/>
    <p:sldId id="263" r:id="rId5"/>
    <p:sldId id="261" r:id="rId6"/>
    <p:sldId id="265" r:id="rId7"/>
    <p:sldId id="262" r:id="rId8"/>
    <p:sldId id="266" r:id="rId9"/>
    <p:sldId id="268" r:id="rId10"/>
    <p:sldId id="269" r:id="rId11"/>
  </p:sldIdLst>
  <p:sldSz cx="9601200" cy="128016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A2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40" d="100"/>
          <a:sy n="40" d="100"/>
        </p:scale>
        <p:origin x="-2202" y="102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D92EB-EF83-416D-933B-E8DB777BE9BC}" type="datetimeFigureOut">
              <a:rPr lang="pt-BR" smtClean="0"/>
              <a:t>19/01/2024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C45C2-822F-4D2C-8BE4-0C601EA198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7EA4-8661-4308-BCCB-63375D5CE9F3}" type="datetime1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722C-4FE0-4F3B-9A17-5330B21872A3}" type="datetime1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148F-45E2-4237-B04B-538267FC9654}" type="datetime1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A3FE-EDA2-4A9F-9F80-43DFE8233FE7}" type="datetime1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A0E4-07AC-4644-9397-9F681232D017}" type="datetime1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95D6-B44F-493C-B391-BC155DD34AAC}" type="datetime1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4F7D-642A-443A-8147-D18E3798F2B7}" type="datetime1">
              <a:rPr lang="pt-BR" smtClean="0"/>
              <a:t>19/01/2024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F61-B8C1-4878-B7D3-3545C66D5933}" type="datetime1">
              <a:rPr lang="pt-BR" smtClean="0"/>
              <a:t>19/01/2024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5371-5CCD-497D-9DF7-E8638BC13A24}" type="datetime1">
              <a:rPr lang="pt-BR" smtClean="0"/>
              <a:t>19/01/2024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704B-B594-4F28-99C9-C5B9BF822912}" type="datetime1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C341-F25A-417D-9EAA-D471535B3BD4}" type="datetime1">
              <a:rPr lang="pt-BR" smtClean="0"/>
              <a:t>19/01/2024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F3B8-3745-4E9F-8B2F-CCCADFA31DC4}" type="datetime1">
              <a:rPr lang="pt-BR" smtClean="0"/>
              <a:t>19/01/2024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SELETORES CSS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C6A9-DC69-4DA3-B82E-43212F350F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:\Users\andre\Desktop\curso-sistemas\Dio\ChatGPT\Projetos\Criando ebook com ChatGPT\imagens\jedi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16424"/>
            <a:ext cx="9601200" cy="9601200"/>
          </a:xfrm>
          <a:prstGeom prst="rect">
            <a:avLst/>
          </a:prstGeom>
          <a:noFill/>
        </p:spPr>
      </p:pic>
      <p:pic>
        <p:nvPicPr>
          <p:cNvPr id="2050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3" cstate="print"/>
          <a:srcRect t="18867"/>
          <a:stretch>
            <a:fillRect/>
          </a:stretch>
        </p:blipFill>
        <p:spPr bwMode="auto">
          <a:xfrm>
            <a:off x="48072" y="4528592"/>
            <a:ext cx="9466154" cy="7680196"/>
          </a:xfrm>
          <a:prstGeom prst="rect">
            <a:avLst/>
          </a:prstGeom>
          <a:noFill/>
        </p:spPr>
      </p:pic>
      <p:pic>
        <p:nvPicPr>
          <p:cNvPr id="7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b="81133"/>
          <a:stretch>
            <a:fillRect/>
          </a:stretch>
        </p:blipFill>
        <p:spPr bwMode="auto">
          <a:xfrm>
            <a:off x="1056184" y="1072208"/>
            <a:ext cx="7251654" cy="136815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etângulo 7"/>
          <p:cNvSpPr/>
          <p:nvPr/>
        </p:nvSpPr>
        <p:spPr>
          <a:xfrm>
            <a:off x="0" y="3160440"/>
            <a:ext cx="9601200" cy="864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/>
              <a:t>A FORÇA DOS SELETORES</a:t>
            </a:r>
            <a:endParaRPr lang="pt-BR" sz="4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48272" y="12080721"/>
            <a:ext cx="604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Conheça os principais seletores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689483"/>
            <a:ext cx="604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Esse </a:t>
            </a:r>
            <a:r>
              <a:rPr lang="pt-BR" sz="2400" dirty="0" err="1" smtClean="0"/>
              <a:t>ebook</a:t>
            </a:r>
            <a:r>
              <a:rPr lang="pt-BR" sz="2400" dirty="0" smtClean="0"/>
              <a:t> foi gerado por IA, e diagramado por humano.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OBRIGADO POR LER ATÉ AQUI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9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2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1784648" y="4327084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Esse conteúdo foi gerado com fins </a:t>
            </a:r>
            <a:r>
              <a:rPr lang="pt-BR" sz="2400" dirty="0" err="1" smtClean="0"/>
              <a:t>disáticos</a:t>
            </a:r>
            <a:r>
              <a:rPr lang="pt-BR" sz="2400" dirty="0" smtClean="0"/>
              <a:t> de construção, não foi realizado uma validação cuidadosa humana no conteúdo e pode correr erros gerados por uma 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8272" y="3645039"/>
            <a:ext cx="604867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Bem-vindo ao fascinante mundo dos seletores CSS, onde o design encontra a simplicidade do código. Neste guia, vamos explorar os principais seletores, fornecendo exemplos práticos para impulsionar suas habilidades de estilização.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48272" y="2262952"/>
            <a:ext cx="6048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Calibri Light" pitchFamily="34" charset="0"/>
                <a:cs typeface="Calibri Light" pitchFamily="34" charset="0"/>
              </a:rPr>
              <a:t>Descubra os Poderes Ocultos do Estilo Web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SELETORES CSS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2" cstate="print"/>
          <a:srcRect t="18867"/>
          <a:stretch>
            <a:fillRect/>
          </a:stretch>
        </p:blipFill>
        <p:spPr bwMode="auto">
          <a:xfrm>
            <a:off x="1427940" y="6472808"/>
            <a:ext cx="6754290" cy="5479974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8152" y="6472808"/>
            <a:ext cx="813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SELETOR DE ELEMENTO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16224" y="1720280"/>
            <a:ext cx="6857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>
                  <a:solidFill>
                    <a:srgbClr val="00B0F0"/>
                  </a:solidFill>
                </a:ln>
                <a:noFill/>
                <a:latin typeface="Impact" pitchFamily="34" charset="0"/>
              </a:rPr>
              <a:t>01</a:t>
            </a:r>
          </a:p>
          <a:p>
            <a:pPr algn="ctr"/>
            <a:endParaRPr lang="pt-BR" dirty="0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4256" y="9641160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 seletor de elemento é simples, direto ao ponto. Se deseja estilizar todos os parágrafos em sua página, por exemplo, use o seletor de elemento p. Vejamos um exemplo: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080320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seletor de elemento é simples, direto ao ponto. Se deseja estilizar todos os parágrafos em sua página, por exemplo, use o seletor de elemento p. Vejamos um exemplo: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 de Elemento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:\Users\andre\Desktop\curso-sistemas\Dio\ChatGPT\Projetos\Criando ebook com ChatGPT\imagens\ray-so-ex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016" y="4312568"/>
            <a:ext cx="6182920" cy="256829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9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3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8152" y="6472808"/>
            <a:ext cx="813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 SELETOR DE CLASSE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16224" y="1720280"/>
            <a:ext cx="6857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>
                  <a:solidFill>
                    <a:srgbClr val="00B0F0"/>
                  </a:solidFill>
                </a:ln>
                <a:noFill/>
                <a:latin typeface="Impact" pitchFamily="34" charset="0"/>
              </a:rPr>
              <a:t>02</a:t>
            </a:r>
          </a:p>
          <a:p>
            <a:pPr algn="ctr"/>
            <a:endParaRPr lang="pt-BR" dirty="0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4256" y="9641160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Ao adicionar uma classe a um elemento HTML, você pode estilizar apenas aqueles que compartilham a mesma classe. Considere o seguinte exemplo: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008312"/>
            <a:ext cx="6048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Ao adicionar uma classe a um elemento HTML, você pode estilizar apenas aqueles que compartilham a mesma classe. Considere o seguinte exemplo: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 de Classe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andre\Desktop\curso-sistemas\Dio\ChatGPT\Projetos\Criando ebook com ChatGPT\imagens\seletor de clas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231" y="3808512"/>
            <a:ext cx="6289214" cy="2298898"/>
          </a:xfrm>
          <a:prstGeom prst="rect">
            <a:avLst/>
          </a:prstGeom>
          <a:noFill/>
        </p:spPr>
      </p:pic>
      <p:pic>
        <p:nvPicPr>
          <p:cNvPr id="9" name="Picture 2" descr="C:\Users\andre\Desktop\curso-sistemas\Dio\ChatGPT\Projetos\Criando ebook com ChatGPT\imagens\seletor de class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0240" y="6328792"/>
            <a:ext cx="6276370" cy="2872646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12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4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68152" y="647280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SELETOR DE ID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16224" y="1720280"/>
            <a:ext cx="6857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 smtClean="0">
                <a:ln>
                  <a:solidFill>
                    <a:srgbClr val="00B0F0"/>
                  </a:solidFill>
                </a:ln>
                <a:noFill/>
                <a:latin typeface="Impact" pitchFamily="34" charset="0"/>
              </a:rPr>
              <a:t>03</a:t>
            </a:r>
          </a:p>
          <a:p>
            <a:pPr algn="ctr"/>
            <a:endParaRPr lang="pt-BR" dirty="0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4256" y="9641160"/>
            <a:ext cx="604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 seletor de ID é único para um elemento específico. Por exemplo, para estilizar um cabeçalho com o ID "</a:t>
            </a:r>
            <a:r>
              <a:rPr lang="pt-BR" sz="2400" dirty="0" err="1" smtClean="0">
                <a:solidFill>
                  <a:schemeClr val="bg1"/>
                </a:solidFill>
              </a:rPr>
              <a:t>titulo-principal</a:t>
            </a:r>
            <a:r>
              <a:rPr lang="pt-BR" sz="2400" dirty="0" smtClean="0">
                <a:solidFill>
                  <a:schemeClr val="bg1"/>
                </a:solidFill>
              </a:rPr>
              <a:t>":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2248" y="2008312"/>
            <a:ext cx="604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seletor de ID é único para um elemento específico. Por exemplo, para estilizar um cabeçalho com o ID "</a:t>
            </a:r>
            <a:r>
              <a:rPr lang="pt-BR" sz="2400" dirty="0" err="1" smtClean="0"/>
              <a:t>titulo-principal</a:t>
            </a:r>
            <a:r>
              <a:rPr lang="pt-BR" sz="2400" dirty="0" smtClean="0"/>
              <a:t>":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2248" y="987713"/>
            <a:ext cx="604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Impact" pitchFamily="34" charset="0"/>
              </a:rPr>
              <a:t>Seletor de ID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60240" y="-7912"/>
            <a:ext cx="72000" cy="1512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C:\Users\andre\Desktop\curso-sistemas\Dio\ChatGPT\Projetos\Criando ebook com ChatGPT\imagens\seletor de 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96" y="3664496"/>
            <a:ext cx="5921424" cy="1947238"/>
          </a:xfrm>
          <a:prstGeom prst="rect">
            <a:avLst/>
          </a:prstGeom>
          <a:noFill/>
        </p:spPr>
      </p:pic>
      <p:pic>
        <p:nvPicPr>
          <p:cNvPr id="3076" name="Picture 4" descr="C:\Users\andre\Desktop\curso-sistemas\Dio\ChatGPT\Projetos\Criando ebook com ChatGPT\imagens\seletor de id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284" y="6112768"/>
            <a:ext cx="5945636" cy="2984252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  <p:pic>
        <p:nvPicPr>
          <p:cNvPr id="9" name="Picture 2" descr="C:\Users\andre\Desktop\curso-sistemas\Dio\ChatGPT\Projetos\Criando ebook com ChatGPT\imagens\css3-logo-png-transparent.png"/>
          <p:cNvPicPr>
            <a:picLocks noChangeAspect="1" noChangeArrowheads="1"/>
          </p:cNvPicPr>
          <p:nvPr/>
        </p:nvPicPr>
        <p:blipFill>
          <a:blip r:embed="rId4" cstate="print"/>
          <a:srcRect t="18867"/>
          <a:stretch>
            <a:fillRect/>
          </a:stretch>
        </p:blipFill>
        <p:spPr bwMode="auto">
          <a:xfrm>
            <a:off x="3441418" y="9516618"/>
            <a:ext cx="2727334" cy="2212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4136" y="6538426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  <a:latin typeface="Impact" pitchFamily="34" charset="0"/>
              </a:rPr>
              <a:t>AGRADECIMENTOS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40160" y="9137104"/>
            <a:ext cx="7920880" cy="216024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C6A9-DC69-4DA3-B82E-43212F350FD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320</Words>
  <Application>Microsoft Office PowerPoint</Application>
  <PresentationFormat>Papel A3 (297x420 mm)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gomes</dc:creator>
  <cp:lastModifiedBy>andre gomes</cp:lastModifiedBy>
  <cp:revision>36</cp:revision>
  <dcterms:created xsi:type="dcterms:W3CDTF">2024-01-15T10:04:53Z</dcterms:created>
  <dcterms:modified xsi:type="dcterms:W3CDTF">2024-01-19T09:38:01Z</dcterms:modified>
</cp:coreProperties>
</file>