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D45C-4347-47E6-8C6C-E9AE05B30089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C520-B2DB-4099-BC1E-A76C35D2C5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68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D45C-4347-47E6-8C6C-E9AE05B30089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C520-B2DB-4099-BC1E-A76C35D2C5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49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D45C-4347-47E6-8C6C-E9AE05B30089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C520-B2DB-4099-BC1E-A76C35D2C5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77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D45C-4347-47E6-8C6C-E9AE05B30089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C520-B2DB-4099-BC1E-A76C35D2C5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70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D45C-4347-47E6-8C6C-E9AE05B30089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C520-B2DB-4099-BC1E-A76C35D2C5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9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D45C-4347-47E6-8C6C-E9AE05B30089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C520-B2DB-4099-BC1E-A76C35D2C5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58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D45C-4347-47E6-8C6C-E9AE05B30089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C520-B2DB-4099-BC1E-A76C35D2C5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0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D45C-4347-47E6-8C6C-E9AE05B30089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C520-B2DB-4099-BC1E-A76C35D2C5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5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D45C-4347-47E6-8C6C-E9AE05B30089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C520-B2DB-4099-BC1E-A76C35D2C5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74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D45C-4347-47E6-8C6C-E9AE05B30089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C520-B2DB-4099-BC1E-A76C35D2C5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66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D45C-4347-47E6-8C6C-E9AE05B30089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C520-B2DB-4099-BC1E-A76C35D2C5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74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D45C-4347-47E6-8C6C-E9AE05B30089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8C520-B2DB-4099-BC1E-A76C35D2C5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8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Quizduellklon von André Helbig</a:t>
            </a:r>
          </a:p>
        </p:txBody>
      </p:sp>
    </p:spTree>
    <p:extLst>
      <p:ext uri="{BB962C8B-B14F-4D97-AF65-F5344CB8AC3E}">
        <p14:creationId xmlns:p14="http://schemas.microsoft.com/office/powerpoint/2010/main" val="10760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 Spieler pro Client</a:t>
            </a:r>
          </a:p>
          <a:p>
            <a:r>
              <a:rPr lang="de-DE" dirty="0"/>
              <a:t>Es werden abwechselnd Runden ausgetragen mit je drei Fragen</a:t>
            </a:r>
          </a:p>
          <a:p>
            <a:r>
              <a:rPr lang="de-DE" dirty="0"/>
              <a:t>Der Spieler erfährt direkt ob er richtig oder falsch geantwortet hat</a:t>
            </a:r>
          </a:p>
          <a:p>
            <a:r>
              <a:rPr lang="de-DE" dirty="0"/>
              <a:t>Nach beenden der letzten Runde (normalerweise sechs) wird das Gesamtergebnis berechnet und der Gewinner bekannt gegeben</a:t>
            </a:r>
          </a:p>
        </p:txBody>
      </p:sp>
    </p:spTree>
    <p:extLst>
      <p:ext uri="{BB962C8B-B14F-4D97-AF65-F5344CB8AC3E}">
        <p14:creationId xmlns:p14="http://schemas.microsoft.com/office/powerpoint/2010/main" val="136056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Java Socket Client/Server Modell</a:t>
            </a:r>
          </a:p>
          <a:p>
            <a:r>
              <a:rPr lang="de-DE" dirty="0" err="1"/>
              <a:t>Maven</a:t>
            </a:r>
            <a:endParaRPr lang="de-DE" dirty="0"/>
          </a:p>
          <a:p>
            <a:r>
              <a:rPr lang="de-DE" dirty="0"/>
              <a:t>Cassandra als Datenbank</a:t>
            </a:r>
          </a:p>
          <a:p>
            <a:r>
              <a:rPr lang="de-DE" dirty="0"/>
              <a:t>Docker als Server und Datenbankumgebung</a:t>
            </a:r>
          </a:p>
          <a:p>
            <a:r>
              <a:rPr lang="de-DE" dirty="0" err="1"/>
              <a:t>HAProxy</a:t>
            </a:r>
            <a:r>
              <a:rPr lang="de-DE" dirty="0"/>
              <a:t> als </a:t>
            </a:r>
            <a:r>
              <a:rPr lang="de-DE" dirty="0" err="1"/>
              <a:t>Loadbalancer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770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36" y="2006082"/>
            <a:ext cx="861206" cy="861206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1189443" y="1690688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Client 1 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36" y="3331645"/>
            <a:ext cx="861206" cy="861206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1189443" y="3016251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Client 2 </a:t>
            </a: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36" y="4823639"/>
            <a:ext cx="861206" cy="861206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1189443" y="4508245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Client 3 </a:t>
            </a: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10360" y="3290151"/>
            <a:ext cx="944193" cy="944193"/>
          </a:xfrm>
          <a:prstGeom prst="rect">
            <a:avLst/>
          </a:prstGeom>
        </p:spPr>
      </p:pic>
      <p:pic>
        <p:nvPicPr>
          <p:cNvPr id="1026" name="Picture 2" descr="https://www.iconexperience.com/_img/i_collection_png/512x512/plain/server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24" y="2490622"/>
            <a:ext cx="796953" cy="79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4546971" y="1719352"/>
            <a:ext cx="177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Quizduell Server</a:t>
            </a:r>
          </a:p>
        </p:txBody>
      </p:sp>
      <p:pic>
        <p:nvPicPr>
          <p:cNvPr id="26" name="Picture 2" descr="https://www.iconexperience.com/_img/i_collection_png/512x512/plain/server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24" y="3363770"/>
            <a:ext cx="796953" cy="79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www.iconexperience.com/_img/i_collection_png/512x512/plain/server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23" y="4239708"/>
            <a:ext cx="796953" cy="79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/>
          <p:cNvSpPr txBox="1"/>
          <p:nvPr/>
        </p:nvSpPr>
        <p:spPr>
          <a:xfrm>
            <a:off x="3094827" y="2739595"/>
            <a:ext cx="177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Load </a:t>
            </a:r>
            <a:r>
              <a:rPr lang="de-DE" dirty="0" err="1"/>
              <a:t>Balancer</a:t>
            </a:r>
            <a:endParaRPr lang="de-DE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936" y="3063413"/>
            <a:ext cx="790178" cy="790178"/>
          </a:xfrm>
          <a:prstGeom prst="rect">
            <a:avLst/>
          </a:prstGeom>
        </p:spPr>
      </p:pic>
      <p:sp>
        <p:nvSpPr>
          <p:cNvPr id="32" name="Textfeld 31"/>
          <p:cNvSpPr txBox="1"/>
          <p:nvPr/>
        </p:nvSpPr>
        <p:spPr>
          <a:xfrm>
            <a:off x="7468577" y="2646919"/>
            <a:ext cx="177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Database Cluster</a:t>
            </a:r>
          </a:p>
        </p:txBody>
      </p:sp>
      <p:cxnSp>
        <p:nvCxnSpPr>
          <p:cNvPr id="31" name="Gerade Verbindung mit Pfeil 30"/>
          <p:cNvCxnSpPr>
            <a:stCxn id="9" idx="3"/>
            <a:endCxn id="22" idx="2"/>
          </p:cNvCxnSpPr>
          <p:nvPr/>
        </p:nvCxnSpPr>
        <p:spPr>
          <a:xfrm>
            <a:off x="2091242" y="2436685"/>
            <a:ext cx="1419118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7" idx="3"/>
            <a:endCxn id="22" idx="2"/>
          </p:cNvCxnSpPr>
          <p:nvPr/>
        </p:nvCxnSpPr>
        <p:spPr>
          <a:xfrm>
            <a:off x="2091242" y="3762248"/>
            <a:ext cx="1419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9" idx="3"/>
            <a:endCxn id="22" idx="2"/>
          </p:cNvCxnSpPr>
          <p:nvPr/>
        </p:nvCxnSpPr>
        <p:spPr>
          <a:xfrm flipV="1">
            <a:off x="2091242" y="3762248"/>
            <a:ext cx="1419118" cy="149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2" idx="1"/>
            <a:endCxn id="1026" idx="1"/>
          </p:cNvCxnSpPr>
          <p:nvPr/>
        </p:nvCxnSpPr>
        <p:spPr>
          <a:xfrm flipV="1">
            <a:off x="3982456" y="2889099"/>
            <a:ext cx="1053668" cy="40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2" idx="0"/>
            <a:endCxn id="26" idx="1"/>
          </p:cNvCxnSpPr>
          <p:nvPr/>
        </p:nvCxnSpPr>
        <p:spPr>
          <a:xfrm flipV="1">
            <a:off x="4454553" y="3762247"/>
            <a:ext cx="5815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2" idx="3"/>
            <a:endCxn id="27" idx="1"/>
          </p:cNvCxnSpPr>
          <p:nvPr/>
        </p:nvCxnSpPr>
        <p:spPr>
          <a:xfrm>
            <a:off x="3982456" y="4234344"/>
            <a:ext cx="1053667" cy="40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935" y="3783559"/>
            <a:ext cx="790178" cy="790178"/>
          </a:xfrm>
          <a:prstGeom prst="rect">
            <a:avLst/>
          </a:prstGeom>
        </p:spPr>
      </p:pic>
      <p:cxnSp>
        <p:nvCxnSpPr>
          <p:cNvPr id="47" name="Gerade Verbindung mit Pfeil 46"/>
          <p:cNvCxnSpPr>
            <a:stCxn id="1026" idx="3"/>
            <a:endCxn id="24" idx="1"/>
          </p:cNvCxnSpPr>
          <p:nvPr/>
        </p:nvCxnSpPr>
        <p:spPr>
          <a:xfrm>
            <a:off x="5833077" y="2889099"/>
            <a:ext cx="2010859" cy="56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26" idx="3"/>
          </p:cNvCxnSpPr>
          <p:nvPr/>
        </p:nvCxnSpPr>
        <p:spPr>
          <a:xfrm>
            <a:off x="5833077" y="3762247"/>
            <a:ext cx="1926740" cy="4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7" idx="3"/>
            <a:endCxn id="49" idx="1"/>
          </p:cNvCxnSpPr>
          <p:nvPr/>
        </p:nvCxnSpPr>
        <p:spPr>
          <a:xfrm flipV="1">
            <a:off x="5833076" y="4178648"/>
            <a:ext cx="2010859" cy="459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0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6647" y="2596597"/>
            <a:ext cx="10515600" cy="1325563"/>
          </a:xfrm>
        </p:spPr>
        <p:txBody>
          <a:bodyPr/>
          <a:lstStyle/>
          <a:p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36569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Verteilte Systeme</vt:lpstr>
      <vt:lpstr>Spielregeln</vt:lpstr>
      <vt:lpstr>Technologien</vt:lpstr>
      <vt:lpstr>Architektur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Verteilte Systeme</dc:title>
  <dc:creator>Andre Helbig</dc:creator>
  <cp:lastModifiedBy>Andre Helbig</cp:lastModifiedBy>
  <cp:revision>12</cp:revision>
  <dcterms:created xsi:type="dcterms:W3CDTF">2017-05-04T09:40:52Z</dcterms:created>
  <dcterms:modified xsi:type="dcterms:W3CDTF">2017-05-04T10:14:28Z</dcterms:modified>
</cp:coreProperties>
</file>