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90" r:id="rId2"/>
    <p:sldId id="260" r:id="rId3"/>
    <p:sldId id="264" r:id="rId4"/>
    <p:sldId id="291" r:id="rId5"/>
    <p:sldId id="263" r:id="rId6"/>
    <p:sldId id="259" r:id="rId7"/>
    <p:sldId id="261" r:id="rId8"/>
    <p:sldId id="265" r:id="rId9"/>
    <p:sldId id="268" r:id="rId10"/>
    <p:sldId id="266" r:id="rId11"/>
    <p:sldId id="267" r:id="rId12"/>
    <p:sldId id="274" r:id="rId13"/>
    <p:sldId id="270" r:id="rId14"/>
    <p:sldId id="271" r:id="rId15"/>
    <p:sldId id="272" r:id="rId16"/>
    <p:sldId id="273" r:id="rId17"/>
  </p:sldIdLst>
  <p:sldSz cx="6858000" cy="9906000" type="A4"/>
  <p:notesSz cx="6805613" cy="9939338"/>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E200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05"/>
  </p:normalViewPr>
  <p:slideViewPr>
    <p:cSldViewPr>
      <p:cViewPr>
        <p:scale>
          <a:sx n="80" d="100"/>
          <a:sy n="80" d="100"/>
        </p:scale>
        <p:origin x="3128" y="-80"/>
      </p:cViewPr>
      <p:guideLst>
        <p:guide orient="horz" pos="312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878CC7-FA18-438D-8F13-91F590F3D152}" type="doc">
      <dgm:prSet loTypeId="urn:microsoft.com/office/officeart/2005/8/layout/venn1" loCatId="relationship" qsTypeId="urn:microsoft.com/office/officeart/2005/8/quickstyle/simple1" qsCatId="simple" csTypeId="urn:microsoft.com/office/officeart/2005/8/colors/accent1_2" csCatId="accent1" phldr="1"/>
      <dgm:spPr/>
    </dgm:pt>
    <dgm:pt modelId="{0FF5BB33-3001-4D2C-940D-D5DB9545F9FE}">
      <dgm:prSet phldrT="[Text]"/>
      <dgm:spPr>
        <a:solidFill>
          <a:schemeClr val="bg1">
            <a:lumMod val="95000"/>
            <a:alpha val="50000"/>
          </a:schemeClr>
        </a:solidFill>
        <a:ln>
          <a:solidFill>
            <a:schemeClr val="bg1">
              <a:lumMod val="85000"/>
            </a:schemeClr>
          </a:solidFill>
        </a:ln>
      </dgm:spPr>
      <dgm:t>
        <a:bodyPr/>
        <a:lstStyle/>
        <a:p>
          <a:r>
            <a:rPr lang="sv-SE" b="1" dirty="0" smtClean="0"/>
            <a:t>Ledare</a:t>
          </a:r>
          <a:endParaRPr lang="sv-SE" b="1" dirty="0"/>
        </a:p>
      </dgm:t>
    </dgm:pt>
    <dgm:pt modelId="{98F9A64D-29B8-4DAE-91D7-BE14357B662A}" type="parTrans" cxnId="{E7A7F334-D5C9-4353-9AED-5D62782A8630}">
      <dgm:prSet/>
      <dgm:spPr/>
      <dgm:t>
        <a:bodyPr/>
        <a:lstStyle/>
        <a:p>
          <a:endParaRPr lang="sv-SE"/>
        </a:p>
      </dgm:t>
    </dgm:pt>
    <dgm:pt modelId="{4881D875-A390-4D2B-A377-3F923CF16734}" type="sibTrans" cxnId="{E7A7F334-D5C9-4353-9AED-5D62782A8630}">
      <dgm:prSet/>
      <dgm:spPr/>
      <dgm:t>
        <a:bodyPr/>
        <a:lstStyle/>
        <a:p>
          <a:endParaRPr lang="sv-SE"/>
        </a:p>
      </dgm:t>
    </dgm:pt>
    <dgm:pt modelId="{6494F483-226E-4877-B831-23EFE26035AC}">
      <dgm:prSet phldrT="[Text]"/>
      <dgm:spPr>
        <a:solidFill>
          <a:schemeClr val="bg1">
            <a:lumMod val="95000"/>
            <a:alpha val="50000"/>
          </a:schemeClr>
        </a:solidFill>
        <a:ln>
          <a:solidFill>
            <a:schemeClr val="bg1">
              <a:lumMod val="85000"/>
            </a:schemeClr>
          </a:solidFill>
        </a:ln>
      </dgm:spPr>
      <dgm:t>
        <a:bodyPr/>
        <a:lstStyle/>
        <a:p>
          <a:r>
            <a:rPr lang="sv-SE" b="1" dirty="0" smtClean="0"/>
            <a:t>Coach</a:t>
          </a:r>
          <a:endParaRPr lang="sv-SE" b="1" dirty="0"/>
        </a:p>
      </dgm:t>
    </dgm:pt>
    <dgm:pt modelId="{F2BAF7E9-FCF9-4D09-AEA8-77EBC1C8DA9F}" type="parTrans" cxnId="{13DF2BA9-D6F8-4D7C-9F2A-10F246446BCA}">
      <dgm:prSet/>
      <dgm:spPr/>
      <dgm:t>
        <a:bodyPr/>
        <a:lstStyle/>
        <a:p>
          <a:endParaRPr lang="sv-SE"/>
        </a:p>
      </dgm:t>
    </dgm:pt>
    <dgm:pt modelId="{558228C4-CE2D-4E9F-9D4A-75C5692CB565}" type="sibTrans" cxnId="{13DF2BA9-D6F8-4D7C-9F2A-10F246446BCA}">
      <dgm:prSet/>
      <dgm:spPr/>
      <dgm:t>
        <a:bodyPr/>
        <a:lstStyle/>
        <a:p>
          <a:endParaRPr lang="sv-SE"/>
        </a:p>
      </dgm:t>
    </dgm:pt>
    <dgm:pt modelId="{E97BAA23-6449-414D-8798-E813C9532BB3}">
      <dgm:prSet phldrT="[Text]"/>
      <dgm:spPr>
        <a:solidFill>
          <a:schemeClr val="bg1">
            <a:lumMod val="95000"/>
            <a:alpha val="50000"/>
          </a:schemeClr>
        </a:solidFill>
        <a:ln>
          <a:solidFill>
            <a:schemeClr val="bg1">
              <a:lumMod val="85000"/>
            </a:schemeClr>
          </a:solidFill>
        </a:ln>
      </dgm:spPr>
      <dgm:t>
        <a:bodyPr/>
        <a:lstStyle/>
        <a:p>
          <a:r>
            <a:rPr lang="sv-SE" dirty="0" smtClean="0"/>
            <a:t>Visionär</a:t>
          </a:r>
          <a:endParaRPr lang="sv-SE" dirty="0"/>
        </a:p>
      </dgm:t>
    </dgm:pt>
    <dgm:pt modelId="{7649BE1C-1780-414B-AF75-63C5FFDEEFB3}" type="parTrans" cxnId="{58E8B1B5-E0E3-428F-8F57-432A2994BEF7}">
      <dgm:prSet/>
      <dgm:spPr/>
      <dgm:t>
        <a:bodyPr/>
        <a:lstStyle/>
        <a:p>
          <a:endParaRPr lang="sv-SE"/>
        </a:p>
      </dgm:t>
    </dgm:pt>
    <dgm:pt modelId="{91AA822D-CB2F-4442-9AC5-45EE989D3301}" type="sibTrans" cxnId="{58E8B1B5-E0E3-428F-8F57-432A2994BEF7}">
      <dgm:prSet/>
      <dgm:spPr/>
      <dgm:t>
        <a:bodyPr/>
        <a:lstStyle/>
        <a:p>
          <a:endParaRPr lang="sv-SE"/>
        </a:p>
      </dgm:t>
    </dgm:pt>
    <dgm:pt modelId="{28C0C692-DBFF-439B-87DD-4E88E46EC265}">
      <dgm:prSet phldrT="[Text]"/>
      <dgm:spPr>
        <a:solidFill>
          <a:schemeClr val="bg1">
            <a:lumMod val="95000"/>
            <a:alpha val="50000"/>
          </a:schemeClr>
        </a:solidFill>
        <a:ln>
          <a:solidFill>
            <a:schemeClr val="bg1">
              <a:lumMod val="85000"/>
            </a:schemeClr>
          </a:solidFill>
        </a:ln>
      </dgm:spPr>
      <dgm:t>
        <a:bodyPr/>
        <a:lstStyle/>
        <a:p>
          <a:r>
            <a:rPr lang="sv-SE" dirty="0" smtClean="0"/>
            <a:t>Strateg</a:t>
          </a:r>
          <a:endParaRPr lang="sv-SE" dirty="0"/>
        </a:p>
      </dgm:t>
    </dgm:pt>
    <dgm:pt modelId="{43D47381-CE1D-473B-BD1D-D15C3E5825F1}" type="parTrans" cxnId="{413AC3C5-EF6B-450F-A116-FFC65BF48EBB}">
      <dgm:prSet/>
      <dgm:spPr/>
      <dgm:t>
        <a:bodyPr/>
        <a:lstStyle/>
        <a:p>
          <a:endParaRPr lang="sv-SE"/>
        </a:p>
      </dgm:t>
    </dgm:pt>
    <dgm:pt modelId="{D718D53A-2822-4207-8D47-363082CFDB7E}" type="sibTrans" cxnId="{413AC3C5-EF6B-450F-A116-FFC65BF48EBB}">
      <dgm:prSet/>
      <dgm:spPr/>
      <dgm:t>
        <a:bodyPr/>
        <a:lstStyle/>
        <a:p>
          <a:endParaRPr lang="sv-SE"/>
        </a:p>
      </dgm:t>
    </dgm:pt>
    <dgm:pt modelId="{7547A77F-E1D1-4C3F-8E4C-09B59D74F393}">
      <dgm:prSet phldrT="[Text]"/>
      <dgm:spPr>
        <a:solidFill>
          <a:schemeClr val="bg1">
            <a:lumMod val="95000"/>
            <a:alpha val="50000"/>
          </a:schemeClr>
        </a:solidFill>
        <a:ln>
          <a:solidFill>
            <a:schemeClr val="bg1">
              <a:lumMod val="85000"/>
            </a:schemeClr>
          </a:solidFill>
        </a:ln>
      </dgm:spPr>
      <dgm:t>
        <a:bodyPr/>
        <a:lstStyle/>
        <a:p>
          <a:r>
            <a:rPr lang="sv-SE" dirty="0" smtClean="0"/>
            <a:t>Visa riktingen</a:t>
          </a:r>
          <a:endParaRPr lang="sv-SE" dirty="0"/>
        </a:p>
      </dgm:t>
    </dgm:pt>
    <dgm:pt modelId="{682EC26F-1D17-4870-96DD-2531D89652F8}" type="parTrans" cxnId="{7FD6E3F0-2F23-4621-82CA-3FB6E64AA3EE}">
      <dgm:prSet/>
      <dgm:spPr/>
      <dgm:t>
        <a:bodyPr/>
        <a:lstStyle/>
        <a:p>
          <a:endParaRPr lang="sv-SE"/>
        </a:p>
      </dgm:t>
    </dgm:pt>
    <dgm:pt modelId="{399FD2FC-1C55-47E2-963F-D787A6210848}" type="sibTrans" cxnId="{7FD6E3F0-2F23-4621-82CA-3FB6E64AA3EE}">
      <dgm:prSet/>
      <dgm:spPr/>
      <dgm:t>
        <a:bodyPr/>
        <a:lstStyle/>
        <a:p>
          <a:endParaRPr lang="sv-SE"/>
        </a:p>
      </dgm:t>
    </dgm:pt>
    <dgm:pt modelId="{3A589645-0CC0-418D-B98D-16B02A716D60}">
      <dgm:prSet phldrT="[Text]"/>
      <dgm:spPr>
        <a:solidFill>
          <a:schemeClr val="bg1">
            <a:lumMod val="95000"/>
            <a:alpha val="50000"/>
          </a:schemeClr>
        </a:solidFill>
        <a:ln>
          <a:solidFill>
            <a:schemeClr val="bg1">
              <a:lumMod val="85000"/>
            </a:schemeClr>
          </a:solidFill>
        </a:ln>
      </dgm:spPr>
      <dgm:t>
        <a:bodyPr/>
        <a:lstStyle/>
        <a:p>
          <a:r>
            <a:rPr lang="sv-SE" dirty="0" smtClean="0"/>
            <a:t>Entusiasmera</a:t>
          </a:r>
          <a:endParaRPr lang="sv-SE" dirty="0"/>
        </a:p>
      </dgm:t>
    </dgm:pt>
    <dgm:pt modelId="{3A69ADC4-648E-4EF9-A6A6-90303C9DECC5}" type="parTrans" cxnId="{32B05571-3EB8-4A76-AF63-F98681527A91}">
      <dgm:prSet/>
      <dgm:spPr/>
      <dgm:t>
        <a:bodyPr/>
        <a:lstStyle/>
        <a:p>
          <a:endParaRPr lang="sv-SE"/>
        </a:p>
      </dgm:t>
    </dgm:pt>
    <dgm:pt modelId="{D2C8F0AB-42AE-4346-8800-514B808E1BD0}" type="sibTrans" cxnId="{32B05571-3EB8-4A76-AF63-F98681527A91}">
      <dgm:prSet/>
      <dgm:spPr/>
      <dgm:t>
        <a:bodyPr/>
        <a:lstStyle/>
        <a:p>
          <a:endParaRPr lang="sv-SE"/>
        </a:p>
      </dgm:t>
    </dgm:pt>
    <dgm:pt modelId="{34D0FBDA-5680-463D-8675-ADCE3445F43A}">
      <dgm:prSet phldrT="[Text]"/>
      <dgm:spPr>
        <a:solidFill>
          <a:schemeClr val="bg1">
            <a:lumMod val="95000"/>
            <a:alpha val="50000"/>
          </a:schemeClr>
        </a:solidFill>
        <a:ln>
          <a:solidFill>
            <a:schemeClr val="bg1">
              <a:lumMod val="85000"/>
            </a:schemeClr>
          </a:solidFill>
        </a:ln>
      </dgm:spPr>
      <dgm:t>
        <a:bodyPr/>
        <a:lstStyle/>
        <a:p>
          <a:r>
            <a:rPr lang="sv-SE" dirty="0" smtClean="0"/>
            <a:t>Ge energi, glädje, kreativitet</a:t>
          </a:r>
          <a:endParaRPr lang="sv-SE" dirty="0"/>
        </a:p>
      </dgm:t>
    </dgm:pt>
    <dgm:pt modelId="{E14E77D9-03D9-4718-8555-D0668C9AAA6E}" type="parTrans" cxnId="{DE41BAE9-EFA4-4523-8AF6-344B0B65CA4C}">
      <dgm:prSet/>
      <dgm:spPr/>
      <dgm:t>
        <a:bodyPr/>
        <a:lstStyle/>
        <a:p>
          <a:endParaRPr lang="sv-SE"/>
        </a:p>
      </dgm:t>
    </dgm:pt>
    <dgm:pt modelId="{7FC4900B-7B1F-49C4-9F1D-25BB33C8F277}" type="sibTrans" cxnId="{DE41BAE9-EFA4-4523-8AF6-344B0B65CA4C}">
      <dgm:prSet/>
      <dgm:spPr/>
      <dgm:t>
        <a:bodyPr/>
        <a:lstStyle/>
        <a:p>
          <a:endParaRPr lang="sv-SE"/>
        </a:p>
      </dgm:t>
    </dgm:pt>
    <dgm:pt modelId="{F6BC646D-2AB5-4B80-9759-C54E59A4F439}">
      <dgm:prSet phldrT="[Text]"/>
      <dgm:spPr>
        <a:solidFill>
          <a:schemeClr val="bg1">
            <a:lumMod val="95000"/>
            <a:alpha val="50000"/>
          </a:schemeClr>
        </a:solidFill>
        <a:ln>
          <a:solidFill>
            <a:schemeClr val="bg1">
              <a:lumMod val="85000"/>
            </a:schemeClr>
          </a:solidFill>
        </a:ln>
      </dgm:spPr>
      <dgm:t>
        <a:bodyPr/>
        <a:lstStyle/>
        <a:p>
          <a:r>
            <a:rPr lang="sv-SE" dirty="0" smtClean="0"/>
            <a:t>Vara förebild</a:t>
          </a:r>
          <a:endParaRPr lang="sv-SE" dirty="0"/>
        </a:p>
      </dgm:t>
    </dgm:pt>
    <dgm:pt modelId="{BFFB7142-6740-4E7D-9DD6-68C7D3E7EB53}" type="parTrans" cxnId="{705542DF-392D-49DC-8EF2-F1FFD85E04EE}">
      <dgm:prSet/>
      <dgm:spPr/>
      <dgm:t>
        <a:bodyPr/>
        <a:lstStyle/>
        <a:p>
          <a:endParaRPr lang="sv-SE"/>
        </a:p>
      </dgm:t>
    </dgm:pt>
    <dgm:pt modelId="{1B09FF7A-F17A-4813-A17B-2EA206CC0B06}" type="sibTrans" cxnId="{705542DF-392D-49DC-8EF2-F1FFD85E04EE}">
      <dgm:prSet/>
      <dgm:spPr/>
      <dgm:t>
        <a:bodyPr/>
        <a:lstStyle/>
        <a:p>
          <a:endParaRPr lang="sv-SE"/>
        </a:p>
      </dgm:t>
    </dgm:pt>
    <dgm:pt modelId="{B51CDF49-56B4-40A4-8989-A182415EAD2B}">
      <dgm:prSet phldrT="[Text]"/>
      <dgm:spPr>
        <a:solidFill>
          <a:schemeClr val="bg1">
            <a:lumMod val="95000"/>
            <a:alpha val="50000"/>
          </a:schemeClr>
        </a:solidFill>
        <a:ln>
          <a:solidFill>
            <a:schemeClr val="bg1">
              <a:lumMod val="85000"/>
            </a:schemeClr>
          </a:solidFill>
        </a:ln>
      </dgm:spPr>
      <dgm:t>
        <a:bodyPr/>
        <a:lstStyle/>
        <a:p>
          <a:r>
            <a:rPr lang="sv-SE" dirty="0" smtClean="0"/>
            <a:t>Stötta utveckla medarbetarna så att de kan ta ditt jobb</a:t>
          </a:r>
          <a:endParaRPr lang="sv-SE" dirty="0"/>
        </a:p>
      </dgm:t>
    </dgm:pt>
    <dgm:pt modelId="{78B10BCF-75BF-4A17-AEC4-CB2903F073A4}" type="parTrans" cxnId="{A5507BE3-4D2A-47B0-96D7-686768BF28C8}">
      <dgm:prSet/>
      <dgm:spPr/>
      <dgm:t>
        <a:bodyPr/>
        <a:lstStyle/>
        <a:p>
          <a:endParaRPr lang="sv-SE"/>
        </a:p>
      </dgm:t>
    </dgm:pt>
    <dgm:pt modelId="{5E9042B3-B56C-46C8-84FE-D725DB31380C}" type="sibTrans" cxnId="{A5507BE3-4D2A-47B0-96D7-686768BF28C8}">
      <dgm:prSet/>
      <dgm:spPr/>
      <dgm:t>
        <a:bodyPr/>
        <a:lstStyle/>
        <a:p>
          <a:endParaRPr lang="sv-SE"/>
        </a:p>
      </dgm:t>
    </dgm:pt>
    <dgm:pt modelId="{56D5C380-77F9-4C1D-AC3A-630B1A4B2F89}">
      <dgm:prSet phldrT="[Text]"/>
      <dgm:spPr>
        <a:solidFill>
          <a:schemeClr val="bg1">
            <a:lumMod val="95000"/>
            <a:alpha val="50000"/>
          </a:schemeClr>
        </a:solidFill>
        <a:ln>
          <a:solidFill>
            <a:schemeClr val="bg1">
              <a:lumMod val="85000"/>
            </a:schemeClr>
          </a:solidFill>
        </a:ln>
      </dgm:spPr>
      <dgm:t>
        <a:bodyPr/>
        <a:lstStyle/>
        <a:p>
          <a:r>
            <a:rPr lang="sv-SE" b="1" dirty="0" smtClean="0"/>
            <a:t>Chef</a:t>
          </a:r>
          <a:endParaRPr lang="sv-SE" b="1" dirty="0"/>
        </a:p>
      </dgm:t>
    </dgm:pt>
    <dgm:pt modelId="{04303724-357B-4EB7-A9A6-F3B3EC855954}" type="parTrans" cxnId="{5F5942D2-11D7-4466-A878-5DE46F605032}">
      <dgm:prSet/>
      <dgm:spPr/>
      <dgm:t>
        <a:bodyPr/>
        <a:lstStyle/>
        <a:p>
          <a:endParaRPr lang="sv-SE"/>
        </a:p>
      </dgm:t>
    </dgm:pt>
    <dgm:pt modelId="{39C17D72-5CA0-429C-97E4-DEEA6BCFA2C4}" type="sibTrans" cxnId="{5F5942D2-11D7-4466-A878-5DE46F605032}">
      <dgm:prSet/>
      <dgm:spPr/>
      <dgm:t>
        <a:bodyPr/>
        <a:lstStyle/>
        <a:p>
          <a:endParaRPr lang="sv-SE"/>
        </a:p>
      </dgm:t>
    </dgm:pt>
    <dgm:pt modelId="{E0ABCAD3-F2A0-4477-A526-FC76157E5FC4}">
      <dgm:prSet phldrT="[Text]"/>
      <dgm:spPr>
        <a:solidFill>
          <a:schemeClr val="bg1">
            <a:lumMod val="95000"/>
            <a:alpha val="50000"/>
          </a:schemeClr>
        </a:solidFill>
        <a:ln>
          <a:solidFill>
            <a:schemeClr val="bg1">
              <a:lumMod val="85000"/>
            </a:schemeClr>
          </a:solidFill>
        </a:ln>
      </dgm:spPr>
      <dgm:t>
        <a:bodyPr/>
        <a:lstStyle/>
        <a:p>
          <a:r>
            <a:rPr lang="sv-SE" dirty="0" smtClean="0"/>
            <a:t>Se individen</a:t>
          </a:r>
          <a:endParaRPr lang="sv-SE" dirty="0"/>
        </a:p>
      </dgm:t>
    </dgm:pt>
    <dgm:pt modelId="{C1CCDC61-69C1-4DC0-9C30-1E4879F8D00A}" type="parTrans" cxnId="{73D7F393-1515-426B-920A-F4DDF5B4E271}">
      <dgm:prSet/>
      <dgm:spPr/>
      <dgm:t>
        <a:bodyPr/>
        <a:lstStyle/>
        <a:p>
          <a:endParaRPr lang="sv-SE"/>
        </a:p>
      </dgm:t>
    </dgm:pt>
    <dgm:pt modelId="{D68C127F-4341-4456-A412-02E6A8D0B161}" type="sibTrans" cxnId="{73D7F393-1515-426B-920A-F4DDF5B4E271}">
      <dgm:prSet/>
      <dgm:spPr/>
      <dgm:t>
        <a:bodyPr/>
        <a:lstStyle/>
        <a:p>
          <a:endParaRPr lang="sv-SE"/>
        </a:p>
      </dgm:t>
    </dgm:pt>
    <dgm:pt modelId="{F760E639-9D67-49CB-B286-A8E6B8CA259C}">
      <dgm:prSet phldrT="[Text]"/>
      <dgm:spPr>
        <a:solidFill>
          <a:schemeClr val="bg1">
            <a:lumMod val="95000"/>
            <a:alpha val="50000"/>
          </a:schemeClr>
        </a:solidFill>
        <a:ln>
          <a:solidFill>
            <a:schemeClr val="bg1">
              <a:lumMod val="85000"/>
            </a:schemeClr>
          </a:solidFill>
        </a:ln>
      </dgm:spPr>
      <dgm:t>
        <a:bodyPr/>
        <a:lstStyle/>
        <a:p>
          <a:r>
            <a:rPr lang="sv-SE" dirty="0" smtClean="0"/>
            <a:t>Se olika individers jobb/insats</a:t>
          </a:r>
          <a:endParaRPr lang="sv-SE" dirty="0"/>
        </a:p>
      </dgm:t>
    </dgm:pt>
    <dgm:pt modelId="{BBEF1655-2DA6-401C-B32A-3688F7B08A48}" type="parTrans" cxnId="{D2B77567-76B0-4588-8D33-B9521DFBB263}">
      <dgm:prSet/>
      <dgm:spPr/>
      <dgm:t>
        <a:bodyPr/>
        <a:lstStyle/>
        <a:p>
          <a:endParaRPr lang="sv-SE"/>
        </a:p>
      </dgm:t>
    </dgm:pt>
    <dgm:pt modelId="{0298CE6B-2147-4C68-BA9C-61E52AD10430}" type="sibTrans" cxnId="{D2B77567-76B0-4588-8D33-B9521DFBB263}">
      <dgm:prSet/>
      <dgm:spPr/>
      <dgm:t>
        <a:bodyPr/>
        <a:lstStyle/>
        <a:p>
          <a:endParaRPr lang="sv-SE"/>
        </a:p>
      </dgm:t>
    </dgm:pt>
    <dgm:pt modelId="{6935412D-4CBF-4941-96FF-77A938EBD838}">
      <dgm:prSet phldrT="[Text]"/>
      <dgm:spPr>
        <a:solidFill>
          <a:schemeClr val="bg1">
            <a:lumMod val="95000"/>
            <a:alpha val="50000"/>
          </a:schemeClr>
        </a:solidFill>
        <a:ln>
          <a:solidFill>
            <a:schemeClr val="bg1">
              <a:lumMod val="85000"/>
            </a:schemeClr>
          </a:solidFill>
        </a:ln>
      </dgm:spPr>
      <dgm:t>
        <a:bodyPr/>
        <a:lstStyle/>
        <a:p>
          <a:r>
            <a:rPr lang="sv-SE" dirty="0" smtClean="0"/>
            <a:t>Utvecklingssamtal</a:t>
          </a:r>
          <a:endParaRPr lang="sv-SE" dirty="0"/>
        </a:p>
      </dgm:t>
    </dgm:pt>
    <dgm:pt modelId="{E5943D22-78CE-4A26-A169-59D4CCC426CD}" type="parTrans" cxnId="{7AE8BAB2-B063-48E8-A1C6-B951C6434D01}">
      <dgm:prSet/>
      <dgm:spPr/>
      <dgm:t>
        <a:bodyPr/>
        <a:lstStyle/>
        <a:p>
          <a:endParaRPr lang="sv-SE"/>
        </a:p>
      </dgm:t>
    </dgm:pt>
    <dgm:pt modelId="{A1054A62-7855-4E74-99B6-B9135F39D2B1}" type="sibTrans" cxnId="{7AE8BAB2-B063-48E8-A1C6-B951C6434D01}">
      <dgm:prSet/>
      <dgm:spPr/>
      <dgm:t>
        <a:bodyPr/>
        <a:lstStyle/>
        <a:p>
          <a:endParaRPr lang="sv-SE"/>
        </a:p>
      </dgm:t>
    </dgm:pt>
    <dgm:pt modelId="{A00A5092-346F-44BD-A4DA-06A9870520B7}">
      <dgm:prSet phldrT="[Text]"/>
      <dgm:spPr>
        <a:solidFill>
          <a:schemeClr val="bg1">
            <a:lumMod val="95000"/>
            <a:alpha val="50000"/>
          </a:schemeClr>
        </a:solidFill>
        <a:ln>
          <a:solidFill>
            <a:schemeClr val="bg1">
              <a:lumMod val="85000"/>
            </a:schemeClr>
          </a:solidFill>
        </a:ln>
      </dgm:spPr>
      <dgm:t>
        <a:bodyPr/>
        <a:lstStyle/>
        <a:p>
          <a:r>
            <a:rPr lang="sv-SE" dirty="0" smtClean="0"/>
            <a:t>Hjälpa människor att växa</a:t>
          </a:r>
          <a:endParaRPr lang="sv-SE" dirty="0"/>
        </a:p>
      </dgm:t>
    </dgm:pt>
    <dgm:pt modelId="{3144B7F6-769B-4E17-B8E7-9210DF3145BC}" type="parTrans" cxnId="{FAA877BD-4060-4C54-9E43-E1BC4D91CBF8}">
      <dgm:prSet/>
      <dgm:spPr/>
      <dgm:t>
        <a:bodyPr/>
        <a:lstStyle/>
        <a:p>
          <a:endParaRPr lang="sv-SE"/>
        </a:p>
      </dgm:t>
    </dgm:pt>
    <dgm:pt modelId="{0E6B03B0-357A-4877-9386-B08BB510D316}" type="sibTrans" cxnId="{FAA877BD-4060-4C54-9E43-E1BC4D91CBF8}">
      <dgm:prSet/>
      <dgm:spPr/>
      <dgm:t>
        <a:bodyPr/>
        <a:lstStyle/>
        <a:p>
          <a:endParaRPr lang="sv-SE"/>
        </a:p>
      </dgm:t>
    </dgm:pt>
    <dgm:pt modelId="{E6246AF9-6159-4D33-9FA1-A1D7F944A9FF}">
      <dgm:prSet phldrT="[Text]"/>
      <dgm:spPr>
        <a:solidFill>
          <a:schemeClr val="bg1">
            <a:lumMod val="95000"/>
            <a:alpha val="50000"/>
          </a:schemeClr>
        </a:solidFill>
        <a:ln>
          <a:solidFill>
            <a:schemeClr val="bg1">
              <a:lumMod val="85000"/>
            </a:schemeClr>
          </a:solidFill>
        </a:ln>
      </dgm:spPr>
      <dgm:t>
        <a:bodyPr/>
        <a:lstStyle/>
        <a:p>
          <a:r>
            <a:rPr lang="sv-SE" dirty="0" smtClean="0"/>
            <a:t>Leda och fördela arbete</a:t>
          </a:r>
          <a:endParaRPr lang="sv-SE" dirty="0"/>
        </a:p>
      </dgm:t>
    </dgm:pt>
    <dgm:pt modelId="{9AD92033-ACE5-4D2B-A694-AD59354793BE}" type="parTrans" cxnId="{F87BF175-568F-47CE-95B4-A882E844A9F2}">
      <dgm:prSet/>
      <dgm:spPr/>
      <dgm:t>
        <a:bodyPr/>
        <a:lstStyle/>
        <a:p>
          <a:endParaRPr lang="sv-SE"/>
        </a:p>
      </dgm:t>
    </dgm:pt>
    <dgm:pt modelId="{2CBE7673-AA95-4A6E-ABA5-01B6D0429D70}" type="sibTrans" cxnId="{F87BF175-568F-47CE-95B4-A882E844A9F2}">
      <dgm:prSet/>
      <dgm:spPr/>
      <dgm:t>
        <a:bodyPr/>
        <a:lstStyle/>
        <a:p>
          <a:endParaRPr lang="sv-SE"/>
        </a:p>
      </dgm:t>
    </dgm:pt>
    <dgm:pt modelId="{0F8383E7-D849-44F7-A5BC-C59DB72FBD97}">
      <dgm:prSet phldrT="[Text]"/>
      <dgm:spPr>
        <a:solidFill>
          <a:schemeClr val="bg1">
            <a:lumMod val="95000"/>
            <a:alpha val="50000"/>
          </a:schemeClr>
        </a:solidFill>
        <a:ln>
          <a:solidFill>
            <a:schemeClr val="bg1">
              <a:lumMod val="85000"/>
            </a:schemeClr>
          </a:solidFill>
        </a:ln>
      </dgm:spPr>
      <dgm:t>
        <a:bodyPr/>
        <a:lstStyle/>
        <a:p>
          <a:r>
            <a:rPr lang="sv-SE" dirty="0" smtClean="0"/>
            <a:t>Följa upp</a:t>
          </a:r>
          <a:endParaRPr lang="sv-SE" dirty="0"/>
        </a:p>
      </dgm:t>
    </dgm:pt>
    <dgm:pt modelId="{256E5ACC-A2AC-4449-A518-173A4CE90B90}" type="parTrans" cxnId="{B984E78A-F8F6-44AD-824B-732D1A92E2EC}">
      <dgm:prSet/>
      <dgm:spPr/>
      <dgm:t>
        <a:bodyPr/>
        <a:lstStyle/>
        <a:p>
          <a:endParaRPr lang="sv-SE"/>
        </a:p>
      </dgm:t>
    </dgm:pt>
    <dgm:pt modelId="{4BD161F1-5142-4A5E-9268-E55ED8EDA2B9}" type="sibTrans" cxnId="{B984E78A-F8F6-44AD-824B-732D1A92E2EC}">
      <dgm:prSet/>
      <dgm:spPr/>
      <dgm:t>
        <a:bodyPr/>
        <a:lstStyle/>
        <a:p>
          <a:endParaRPr lang="sv-SE"/>
        </a:p>
      </dgm:t>
    </dgm:pt>
    <dgm:pt modelId="{C3D802B7-7E90-4E2F-B827-30A5D034E937}">
      <dgm:prSet phldrT="[Text]"/>
      <dgm:spPr>
        <a:solidFill>
          <a:schemeClr val="bg1">
            <a:lumMod val="95000"/>
            <a:alpha val="50000"/>
          </a:schemeClr>
        </a:solidFill>
        <a:ln>
          <a:solidFill>
            <a:schemeClr val="bg1">
              <a:lumMod val="85000"/>
            </a:schemeClr>
          </a:solidFill>
        </a:ln>
      </dgm:spPr>
      <dgm:t>
        <a:bodyPr/>
        <a:lstStyle/>
        <a:p>
          <a:r>
            <a:rPr lang="sv-SE" dirty="0" smtClean="0"/>
            <a:t>Organisera</a:t>
          </a:r>
          <a:endParaRPr lang="sv-SE" dirty="0"/>
        </a:p>
      </dgm:t>
    </dgm:pt>
    <dgm:pt modelId="{4C265380-21E3-4B0D-9C4E-3F615398C82B}" type="parTrans" cxnId="{4C57BCEF-810C-4B99-9634-A3874D99CB54}">
      <dgm:prSet/>
      <dgm:spPr/>
      <dgm:t>
        <a:bodyPr/>
        <a:lstStyle/>
        <a:p>
          <a:endParaRPr lang="sv-SE"/>
        </a:p>
      </dgm:t>
    </dgm:pt>
    <dgm:pt modelId="{F3E8E0B4-1A09-473E-8FB4-BC764407C523}" type="sibTrans" cxnId="{4C57BCEF-810C-4B99-9634-A3874D99CB54}">
      <dgm:prSet/>
      <dgm:spPr/>
      <dgm:t>
        <a:bodyPr/>
        <a:lstStyle/>
        <a:p>
          <a:endParaRPr lang="sv-SE"/>
        </a:p>
      </dgm:t>
    </dgm:pt>
    <dgm:pt modelId="{47B1E064-1451-4E69-81F8-4D877BFCBC77}">
      <dgm:prSet phldrT="[Text]"/>
      <dgm:spPr>
        <a:solidFill>
          <a:schemeClr val="bg1">
            <a:lumMod val="95000"/>
            <a:alpha val="50000"/>
          </a:schemeClr>
        </a:solidFill>
        <a:ln>
          <a:solidFill>
            <a:schemeClr val="bg1">
              <a:lumMod val="85000"/>
            </a:schemeClr>
          </a:solidFill>
        </a:ln>
      </dgm:spPr>
      <dgm:t>
        <a:bodyPr/>
        <a:lstStyle/>
        <a:p>
          <a:r>
            <a:rPr lang="sv-SE" dirty="0" smtClean="0"/>
            <a:t>Planera</a:t>
          </a:r>
          <a:endParaRPr lang="sv-SE" dirty="0"/>
        </a:p>
      </dgm:t>
    </dgm:pt>
    <dgm:pt modelId="{111ED5A3-D6DF-4CAE-BA10-FAB475739EF5}" type="parTrans" cxnId="{4FB0CA1D-8E4F-42F9-8CFE-A817ADCE7FE4}">
      <dgm:prSet/>
      <dgm:spPr/>
      <dgm:t>
        <a:bodyPr/>
        <a:lstStyle/>
        <a:p>
          <a:endParaRPr lang="sv-SE"/>
        </a:p>
      </dgm:t>
    </dgm:pt>
    <dgm:pt modelId="{AAEA3AA4-5ED1-4C0D-B630-6AE8854D7556}" type="sibTrans" cxnId="{4FB0CA1D-8E4F-42F9-8CFE-A817ADCE7FE4}">
      <dgm:prSet/>
      <dgm:spPr/>
      <dgm:t>
        <a:bodyPr/>
        <a:lstStyle/>
        <a:p>
          <a:endParaRPr lang="sv-SE"/>
        </a:p>
      </dgm:t>
    </dgm:pt>
    <dgm:pt modelId="{6DCF7A56-90DA-4FE7-9369-321270B5EC1B}">
      <dgm:prSet phldrT="[Text]"/>
      <dgm:spPr>
        <a:solidFill>
          <a:schemeClr val="bg1">
            <a:lumMod val="95000"/>
            <a:alpha val="50000"/>
          </a:schemeClr>
        </a:solidFill>
        <a:ln>
          <a:solidFill>
            <a:schemeClr val="bg1">
              <a:lumMod val="85000"/>
            </a:schemeClr>
          </a:solidFill>
        </a:ln>
      </dgm:spPr>
      <dgm:t>
        <a:bodyPr/>
        <a:lstStyle/>
        <a:p>
          <a:r>
            <a:rPr lang="sv-SE" dirty="0" smtClean="0"/>
            <a:t>Ekonomisk uppföljning</a:t>
          </a:r>
          <a:endParaRPr lang="sv-SE" dirty="0"/>
        </a:p>
      </dgm:t>
    </dgm:pt>
    <dgm:pt modelId="{B9B3F249-5DC1-4648-B593-3C8306FDBF3B}" type="parTrans" cxnId="{F76B7FF0-8E71-44D8-8654-47CA3037C490}">
      <dgm:prSet/>
      <dgm:spPr/>
      <dgm:t>
        <a:bodyPr/>
        <a:lstStyle/>
        <a:p>
          <a:endParaRPr lang="sv-SE"/>
        </a:p>
      </dgm:t>
    </dgm:pt>
    <dgm:pt modelId="{567F22DD-94C2-4CD3-A9CD-BB559D73F942}" type="sibTrans" cxnId="{F76B7FF0-8E71-44D8-8654-47CA3037C490}">
      <dgm:prSet/>
      <dgm:spPr/>
      <dgm:t>
        <a:bodyPr/>
        <a:lstStyle/>
        <a:p>
          <a:endParaRPr lang="sv-SE"/>
        </a:p>
      </dgm:t>
    </dgm:pt>
    <dgm:pt modelId="{E8E23176-FA5A-4009-8157-A9B1A43E6CC3}">
      <dgm:prSet phldrT="[Text]"/>
      <dgm:spPr>
        <a:solidFill>
          <a:schemeClr val="bg1">
            <a:lumMod val="95000"/>
            <a:alpha val="50000"/>
          </a:schemeClr>
        </a:solidFill>
        <a:ln>
          <a:solidFill>
            <a:schemeClr val="bg1">
              <a:lumMod val="85000"/>
            </a:schemeClr>
          </a:solidFill>
        </a:ln>
      </dgm:spPr>
      <dgm:t>
        <a:bodyPr/>
        <a:lstStyle/>
        <a:p>
          <a:r>
            <a:rPr lang="sv-SE" dirty="0" smtClean="0"/>
            <a:t>Administration</a:t>
          </a:r>
          <a:endParaRPr lang="sv-SE" dirty="0"/>
        </a:p>
      </dgm:t>
    </dgm:pt>
    <dgm:pt modelId="{0DDDDD8A-95F7-4D09-83C7-7A2C89E15708}" type="parTrans" cxnId="{AC0CB8B5-14B3-476A-A168-254630EF5B78}">
      <dgm:prSet/>
      <dgm:spPr/>
      <dgm:t>
        <a:bodyPr/>
        <a:lstStyle/>
        <a:p>
          <a:endParaRPr lang="sv-SE"/>
        </a:p>
      </dgm:t>
    </dgm:pt>
    <dgm:pt modelId="{B1A33998-6370-4637-BCF2-3933928FC504}" type="sibTrans" cxnId="{AC0CB8B5-14B3-476A-A168-254630EF5B78}">
      <dgm:prSet/>
      <dgm:spPr/>
      <dgm:t>
        <a:bodyPr/>
        <a:lstStyle/>
        <a:p>
          <a:endParaRPr lang="sv-SE"/>
        </a:p>
      </dgm:t>
    </dgm:pt>
    <dgm:pt modelId="{8BF4152D-5510-49A7-8EF5-EEEFFE14E49F}">
      <dgm:prSet phldrT="[Text]"/>
      <dgm:spPr>
        <a:solidFill>
          <a:schemeClr val="bg1">
            <a:lumMod val="95000"/>
            <a:alpha val="50000"/>
          </a:schemeClr>
        </a:solidFill>
        <a:ln>
          <a:solidFill>
            <a:schemeClr val="bg1">
              <a:lumMod val="85000"/>
            </a:schemeClr>
          </a:solidFill>
        </a:ln>
      </dgm:spPr>
      <dgm:t>
        <a:bodyPr/>
        <a:lstStyle/>
        <a:p>
          <a:r>
            <a:rPr lang="sv-SE" dirty="0" smtClean="0"/>
            <a:t>Rekrytering</a:t>
          </a:r>
          <a:endParaRPr lang="sv-SE" dirty="0"/>
        </a:p>
      </dgm:t>
    </dgm:pt>
    <dgm:pt modelId="{11382D8F-7738-46EC-90B2-A3F214E95C18}" type="parTrans" cxnId="{002A8266-7D84-4E6F-BDF6-205D696D71FD}">
      <dgm:prSet/>
      <dgm:spPr/>
      <dgm:t>
        <a:bodyPr/>
        <a:lstStyle/>
        <a:p>
          <a:endParaRPr lang="sv-SE"/>
        </a:p>
      </dgm:t>
    </dgm:pt>
    <dgm:pt modelId="{8CA15246-322E-4753-9C3B-351C7BF238F0}" type="sibTrans" cxnId="{002A8266-7D84-4E6F-BDF6-205D696D71FD}">
      <dgm:prSet/>
      <dgm:spPr/>
      <dgm:t>
        <a:bodyPr/>
        <a:lstStyle/>
        <a:p>
          <a:endParaRPr lang="sv-SE"/>
        </a:p>
      </dgm:t>
    </dgm:pt>
    <dgm:pt modelId="{653FCD85-E834-4869-9EBF-1808F5127CCF}" type="pres">
      <dgm:prSet presAssocID="{2E878CC7-FA18-438D-8F13-91F590F3D152}" presName="compositeShape" presStyleCnt="0">
        <dgm:presLayoutVars>
          <dgm:chMax val="7"/>
          <dgm:dir/>
          <dgm:resizeHandles val="exact"/>
        </dgm:presLayoutVars>
      </dgm:prSet>
      <dgm:spPr/>
    </dgm:pt>
    <dgm:pt modelId="{ED50F196-70AF-45BD-8C81-25AEFF0A50C2}" type="pres">
      <dgm:prSet presAssocID="{0FF5BB33-3001-4D2C-940D-D5DB9545F9FE}" presName="circ1" presStyleLbl="vennNode1" presStyleIdx="0" presStyleCnt="3" custLinFactNeighborX="3031" custLinFactNeighborY="81"/>
      <dgm:spPr/>
      <dgm:t>
        <a:bodyPr/>
        <a:lstStyle/>
        <a:p>
          <a:endParaRPr lang="sv-SE"/>
        </a:p>
      </dgm:t>
    </dgm:pt>
    <dgm:pt modelId="{3CF85842-39BB-4B6C-BE2C-B31ED56EC3C3}" type="pres">
      <dgm:prSet presAssocID="{0FF5BB33-3001-4D2C-940D-D5DB9545F9FE}" presName="circ1Tx" presStyleLbl="revTx" presStyleIdx="0" presStyleCnt="0">
        <dgm:presLayoutVars>
          <dgm:chMax val="0"/>
          <dgm:chPref val="0"/>
          <dgm:bulletEnabled val="1"/>
        </dgm:presLayoutVars>
      </dgm:prSet>
      <dgm:spPr/>
      <dgm:t>
        <a:bodyPr/>
        <a:lstStyle/>
        <a:p>
          <a:endParaRPr lang="sv-SE"/>
        </a:p>
      </dgm:t>
    </dgm:pt>
    <dgm:pt modelId="{26DD3B9C-9F65-416D-89C0-8A739A415665}" type="pres">
      <dgm:prSet presAssocID="{6494F483-226E-4877-B831-23EFE26035AC}" presName="circ2" presStyleLbl="vennNode1" presStyleIdx="1" presStyleCnt="3" custLinFactNeighborX="2012" custLinFactNeighborY="2516"/>
      <dgm:spPr/>
      <dgm:t>
        <a:bodyPr/>
        <a:lstStyle/>
        <a:p>
          <a:endParaRPr lang="sv-SE"/>
        </a:p>
      </dgm:t>
    </dgm:pt>
    <dgm:pt modelId="{F8D592D1-85BF-4EDA-B65A-B582F5C6F0DA}" type="pres">
      <dgm:prSet presAssocID="{6494F483-226E-4877-B831-23EFE26035AC}" presName="circ2Tx" presStyleLbl="revTx" presStyleIdx="0" presStyleCnt="0">
        <dgm:presLayoutVars>
          <dgm:chMax val="0"/>
          <dgm:chPref val="0"/>
          <dgm:bulletEnabled val="1"/>
        </dgm:presLayoutVars>
      </dgm:prSet>
      <dgm:spPr/>
      <dgm:t>
        <a:bodyPr/>
        <a:lstStyle/>
        <a:p>
          <a:endParaRPr lang="sv-SE"/>
        </a:p>
      </dgm:t>
    </dgm:pt>
    <dgm:pt modelId="{9D5EB2BE-7D05-4080-A0CD-B8B7C9AE73DE}" type="pres">
      <dgm:prSet presAssocID="{56D5C380-77F9-4C1D-AC3A-630B1A4B2F89}" presName="circ3" presStyleLbl="vennNode1" presStyleIdx="2" presStyleCnt="3" custLinFactNeighborY="6845"/>
      <dgm:spPr/>
      <dgm:t>
        <a:bodyPr/>
        <a:lstStyle/>
        <a:p>
          <a:endParaRPr lang="sv-SE"/>
        </a:p>
      </dgm:t>
    </dgm:pt>
    <dgm:pt modelId="{371E322B-721F-4D00-93E4-141AC4CDE419}" type="pres">
      <dgm:prSet presAssocID="{56D5C380-77F9-4C1D-AC3A-630B1A4B2F89}" presName="circ3Tx" presStyleLbl="revTx" presStyleIdx="0" presStyleCnt="0">
        <dgm:presLayoutVars>
          <dgm:chMax val="0"/>
          <dgm:chPref val="0"/>
          <dgm:bulletEnabled val="1"/>
        </dgm:presLayoutVars>
      </dgm:prSet>
      <dgm:spPr/>
      <dgm:t>
        <a:bodyPr/>
        <a:lstStyle/>
        <a:p>
          <a:endParaRPr lang="sv-SE"/>
        </a:p>
      </dgm:t>
    </dgm:pt>
  </dgm:ptLst>
  <dgm:cxnLst>
    <dgm:cxn modelId="{ECEB21C1-39AC-4C49-9B5D-AEF20C5FF1AC}" type="presOf" srcId="{8BF4152D-5510-49A7-8EF5-EEEFFE14E49F}" destId="{371E322B-721F-4D00-93E4-141AC4CDE419}" srcOrd="1" destOrd="7" presId="urn:microsoft.com/office/officeart/2005/8/layout/venn1"/>
    <dgm:cxn modelId="{E7A7F334-D5C9-4353-9AED-5D62782A8630}" srcId="{2E878CC7-FA18-438D-8F13-91F590F3D152}" destId="{0FF5BB33-3001-4D2C-940D-D5DB9545F9FE}" srcOrd="0" destOrd="0" parTransId="{98F9A64D-29B8-4DAE-91D7-BE14357B662A}" sibTransId="{4881D875-A390-4D2B-A377-3F923CF16734}"/>
    <dgm:cxn modelId="{D7F659E5-F72F-4159-9C8D-41B96AAE9D22}" type="presOf" srcId="{2E878CC7-FA18-438D-8F13-91F590F3D152}" destId="{653FCD85-E834-4869-9EBF-1808F5127CCF}" srcOrd="0" destOrd="0" presId="urn:microsoft.com/office/officeart/2005/8/layout/venn1"/>
    <dgm:cxn modelId="{97B680F2-E91F-4928-AD75-D43C3629FE95}" type="presOf" srcId="{6935412D-4CBF-4941-96FF-77A938EBD838}" destId="{F8D592D1-85BF-4EDA-B65A-B582F5C6F0DA}" srcOrd="1" destOrd="4" presId="urn:microsoft.com/office/officeart/2005/8/layout/venn1"/>
    <dgm:cxn modelId="{CDD6B048-4F8B-4F8A-BC83-82888C865F2A}" type="presOf" srcId="{E0ABCAD3-F2A0-4477-A526-FC76157E5FC4}" destId="{F8D592D1-85BF-4EDA-B65A-B582F5C6F0DA}" srcOrd="1" destOrd="2" presId="urn:microsoft.com/office/officeart/2005/8/layout/venn1"/>
    <dgm:cxn modelId="{DE41BAE9-EFA4-4523-8AF6-344B0B65CA4C}" srcId="{0FF5BB33-3001-4D2C-940D-D5DB9545F9FE}" destId="{34D0FBDA-5680-463D-8675-ADCE3445F43A}" srcOrd="4" destOrd="0" parTransId="{E14E77D9-03D9-4718-8555-D0668C9AAA6E}" sibTransId="{7FC4900B-7B1F-49C4-9F1D-25BB33C8F277}"/>
    <dgm:cxn modelId="{4A927E1B-03A4-4C4B-AD40-0C77AE075E21}" type="presOf" srcId="{7547A77F-E1D1-4C3F-8E4C-09B59D74F393}" destId="{3CF85842-39BB-4B6C-BE2C-B31ED56EC3C3}" srcOrd="1" destOrd="3" presId="urn:microsoft.com/office/officeart/2005/8/layout/venn1"/>
    <dgm:cxn modelId="{58E8B1B5-E0E3-428F-8F57-432A2994BEF7}" srcId="{0FF5BB33-3001-4D2C-940D-D5DB9545F9FE}" destId="{E97BAA23-6449-414D-8798-E813C9532BB3}" srcOrd="0" destOrd="0" parTransId="{7649BE1C-1780-414B-AF75-63C5FFDEEFB3}" sibTransId="{91AA822D-CB2F-4442-9AC5-45EE989D3301}"/>
    <dgm:cxn modelId="{0C8198C4-072D-4E2A-A964-4374D6668825}" type="presOf" srcId="{7547A77F-E1D1-4C3F-8E4C-09B59D74F393}" destId="{ED50F196-70AF-45BD-8C81-25AEFF0A50C2}" srcOrd="0" destOrd="3" presId="urn:microsoft.com/office/officeart/2005/8/layout/venn1"/>
    <dgm:cxn modelId="{293607F3-9B58-44AF-B963-7F0F8F2F49F5}" type="presOf" srcId="{3A589645-0CC0-418D-B98D-16B02A716D60}" destId="{ED50F196-70AF-45BD-8C81-25AEFF0A50C2}" srcOrd="0" destOrd="4" presId="urn:microsoft.com/office/officeart/2005/8/layout/venn1"/>
    <dgm:cxn modelId="{A5507BE3-4D2A-47B0-96D7-686768BF28C8}" srcId="{6494F483-226E-4877-B831-23EFE26035AC}" destId="{B51CDF49-56B4-40A4-8989-A182415EAD2B}" srcOrd="0" destOrd="0" parTransId="{78B10BCF-75BF-4A17-AEC4-CB2903F073A4}" sibTransId="{5E9042B3-B56C-46C8-84FE-D725DB31380C}"/>
    <dgm:cxn modelId="{EBF8C61D-BD35-4EBA-A469-C2BBD4C97A88}" type="presOf" srcId="{F6BC646D-2AB5-4B80-9759-C54E59A4F439}" destId="{ED50F196-70AF-45BD-8C81-25AEFF0A50C2}" srcOrd="0" destOrd="6" presId="urn:microsoft.com/office/officeart/2005/8/layout/venn1"/>
    <dgm:cxn modelId="{1C54E20C-404A-4C6D-85E8-252638DF3A51}" type="presOf" srcId="{0F8383E7-D849-44F7-A5BC-C59DB72FBD97}" destId="{371E322B-721F-4D00-93E4-141AC4CDE419}" srcOrd="1" destOrd="2" presId="urn:microsoft.com/office/officeart/2005/8/layout/venn1"/>
    <dgm:cxn modelId="{D2B77567-76B0-4588-8D33-B9521DFBB263}" srcId="{6494F483-226E-4877-B831-23EFE26035AC}" destId="{F760E639-9D67-49CB-B286-A8E6B8CA259C}" srcOrd="2" destOrd="0" parTransId="{BBEF1655-2DA6-401C-B32A-3688F7B08A48}" sibTransId="{0298CE6B-2147-4C68-BA9C-61E52AD10430}"/>
    <dgm:cxn modelId="{5F5942D2-11D7-4466-A878-5DE46F605032}" srcId="{2E878CC7-FA18-438D-8F13-91F590F3D152}" destId="{56D5C380-77F9-4C1D-AC3A-630B1A4B2F89}" srcOrd="2" destOrd="0" parTransId="{04303724-357B-4EB7-A9A6-F3B3EC855954}" sibTransId="{39C17D72-5CA0-429C-97E4-DEEA6BCFA2C4}"/>
    <dgm:cxn modelId="{4C06B92B-8BE0-4A16-9A50-0101C566B938}" type="presOf" srcId="{6494F483-226E-4877-B831-23EFE26035AC}" destId="{F8D592D1-85BF-4EDA-B65A-B582F5C6F0DA}" srcOrd="1" destOrd="0" presId="urn:microsoft.com/office/officeart/2005/8/layout/venn1"/>
    <dgm:cxn modelId="{B984E78A-F8F6-44AD-824B-732D1A92E2EC}" srcId="{56D5C380-77F9-4C1D-AC3A-630B1A4B2F89}" destId="{0F8383E7-D849-44F7-A5BC-C59DB72FBD97}" srcOrd="1" destOrd="0" parTransId="{256E5ACC-A2AC-4449-A518-173A4CE90B90}" sibTransId="{4BD161F1-5142-4A5E-9268-E55ED8EDA2B9}"/>
    <dgm:cxn modelId="{B0458E3B-8C5C-4032-8045-22B3BDEFBB29}" type="presOf" srcId="{6DCF7A56-90DA-4FE7-9369-321270B5EC1B}" destId="{9D5EB2BE-7D05-4080-A0CD-B8B7C9AE73DE}" srcOrd="0" destOrd="5" presId="urn:microsoft.com/office/officeart/2005/8/layout/venn1"/>
    <dgm:cxn modelId="{CBAD2C94-3779-45BE-A22D-54E70829E81E}" type="presOf" srcId="{6935412D-4CBF-4941-96FF-77A938EBD838}" destId="{26DD3B9C-9F65-416D-89C0-8A739A415665}" srcOrd="0" destOrd="4" presId="urn:microsoft.com/office/officeart/2005/8/layout/venn1"/>
    <dgm:cxn modelId="{787B3377-0AE7-47F6-8F13-DD323A626A2E}" type="presOf" srcId="{F760E639-9D67-49CB-B286-A8E6B8CA259C}" destId="{F8D592D1-85BF-4EDA-B65A-B582F5C6F0DA}" srcOrd="1" destOrd="3" presId="urn:microsoft.com/office/officeart/2005/8/layout/venn1"/>
    <dgm:cxn modelId="{7D178749-2340-424A-8138-BE6632433E32}" type="presOf" srcId="{47B1E064-1451-4E69-81F8-4D877BFCBC77}" destId="{371E322B-721F-4D00-93E4-141AC4CDE419}" srcOrd="1" destOrd="4" presId="urn:microsoft.com/office/officeart/2005/8/layout/venn1"/>
    <dgm:cxn modelId="{413AC3C5-EF6B-450F-A116-FFC65BF48EBB}" srcId="{0FF5BB33-3001-4D2C-940D-D5DB9545F9FE}" destId="{28C0C692-DBFF-439B-87DD-4E88E46EC265}" srcOrd="1" destOrd="0" parTransId="{43D47381-CE1D-473B-BD1D-D15C3E5825F1}" sibTransId="{D718D53A-2822-4207-8D47-363082CFDB7E}"/>
    <dgm:cxn modelId="{A5A0F60E-B87E-4F6F-AE9D-C446D160FD58}" type="presOf" srcId="{6DCF7A56-90DA-4FE7-9369-321270B5EC1B}" destId="{371E322B-721F-4D00-93E4-141AC4CDE419}" srcOrd="1" destOrd="5" presId="urn:microsoft.com/office/officeart/2005/8/layout/venn1"/>
    <dgm:cxn modelId="{7BDA7D4E-2430-4B0A-A564-5CE4384AAF6C}" type="presOf" srcId="{28C0C692-DBFF-439B-87DD-4E88E46EC265}" destId="{3CF85842-39BB-4B6C-BE2C-B31ED56EC3C3}" srcOrd="1" destOrd="2" presId="urn:microsoft.com/office/officeart/2005/8/layout/venn1"/>
    <dgm:cxn modelId="{AC49DFAA-C483-44C1-BF85-43ED12379ADC}" type="presOf" srcId="{E8E23176-FA5A-4009-8157-A9B1A43E6CC3}" destId="{371E322B-721F-4D00-93E4-141AC4CDE419}" srcOrd="1" destOrd="6" presId="urn:microsoft.com/office/officeart/2005/8/layout/venn1"/>
    <dgm:cxn modelId="{705542DF-392D-49DC-8EF2-F1FFD85E04EE}" srcId="{0FF5BB33-3001-4D2C-940D-D5DB9545F9FE}" destId="{F6BC646D-2AB5-4B80-9759-C54E59A4F439}" srcOrd="5" destOrd="0" parTransId="{BFFB7142-6740-4E7D-9DD6-68C7D3E7EB53}" sibTransId="{1B09FF7A-F17A-4813-A17B-2EA206CC0B06}"/>
    <dgm:cxn modelId="{11EA1818-8DD7-4941-97A3-656A33DED2B2}" type="presOf" srcId="{56D5C380-77F9-4C1D-AC3A-630B1A4B2F89}" destId="{371E322B-721F-4D00-93E4-141AC4CDE419}" srcOrd="1" destOrd="0" presId="urn:microsoft.com/office/officeart/2005/8/layout/venn1"/>
    <dgm:cxn modelId="{4BA00CDB-B522-4699-87ED-33C399BABBF2}" type="presOf" srcId="{E0ABCAD3-F2A0-4477-A526-FC76157E5FC4}" destId="{26DD3B9C-9F65-416D-89C0-8A739A415665}" srcOrd="0" destOrd="2" presId="urn:microsoft.com/office/officeart/2005/8/layout/venn1"/>
    <dgm:cxn modelId="{F7591D10-B0ED-46DA-8491-B478325C5F20}" type="presOf" srcId="{B51CDF49-56B4-40A4-8989-A182415EAD2B}" destId="{F8D592D1-85BF-4EDA-B65A-B582F5C6F0DA}" srcOrd="1" destOrd="1" presId="urn:microsoft.com/office/officeart/2005/8/layout/venn1"/>
    <dgm:cxn modelId="{1F677BF4-BF52-47F3-97B7-9FC8EA3D2AAA}" type="presOf" srcId="{0F8383E7-D849-44F7-A5BC-C59DB72FBD97}" destId="{9D5EB2BE-7D05-4080-A0CD-B8B7C9AE73DE}" srcOrd="0" destOrd="2" presId="urn:microsoft.com/office/officeart/2005/8/layout/venn1"/>
    <dgm:cxn modelId="{002A8266-7D84-4E6F-BDF6-205D696D71FD}" srcId="{56D5C380-77F9-4C1D-AC3A-630B1A4B2F89}" destId="{8BF4152D-5510-49A7-8EF5-EEEFFE14E49F}" srcOrd="6" destOrd="0" parTransId="{11382D8F-7738-46EC-90B2-A3F214E95C18}" sibTransId="{8CA15246-322E-4753-9C3B-351C7BF238F0}"/>
    <dgm:cxn modelId="{12927A13-873C-4C5C-93EC-0BA7574E9334}" type="presOf" srcId="{0FF5BB33-3001-4D2C-940D-D5DB9545F9FE}" destId="{3CF85842-39BB-4B6C-BE2C-B31ED56EC3C3}" srcOrd="1" destOrd="0" presId="urn:microsoft.com/office/officeart/2005/8/layout/venn1"/>
    <dgm:cxn modelId="{A651CED1-AC1F-4931-95DA-2ED55E616052}" type="presOf" srcId="{47B1E064-1451-4E69-81F8-4D877BFCBC77}" destId="{9D5EB2BE-7D05-4080-A0CD-B8B7C9AE73DE}" srcOrd="0" destOrd="4" presId="urn:microsoft.com/office/officeart/2005/8/layout/venn1"/>
    <dgm:cxn modelId="{F87BF175-568F-47CE-95B4-A882E844A9F2}" srcId="{56D5C380-77F9-4C1D-AC3A-630B1A4B2F89}" destId="{E6246AF9-6159-4D33-9FA1-A1D7F944A9FF}" srcOrd="0" destOrd="0" parTransId="{9AD92033-ACE5-4D2B-A694-AD59354793BE}" sibTransId="{2CBE7673-AA95-4A6E-ABA5-01B6D0429D70}"/>
    <dgm:cxn modelId="{AC0CB8B5-14B3-476A-A168-254630EF5B78}" srcId="{56D5C380-77F9-4C1D-AC3A-630B1A4B2F89}" destId="{E8E23176-FA5A-4009-8157-A9B1A43E6CC3}" srcOrd="5" destOrd="0" parTransId="{0DDDDD8A-95F7-4D09-83C7-7A2C89E15708}" sibTransId="{B1A33998-6370-4637-BCF2-3933928FC504}"/>
    <dgm:cxn modelId="{459D14D2-FCE5-46A3-84E6-4AAE8887FD8F}" type="presOf" srcId="{3A589645-0CC0-418D-B98D-16B02A716D60}" destId="{3CF85842-39BB-4B6C-BE2C-B31ED56EC3C3}" srcOrd="1" destOrd="4" presId="urn:microsoft.com/office/officeart/2005/8/layout/venn1"/>
    <dgm:cxn modelId="{E77A9478-148A-4ED4-809E-B6A48F5D88B2}" type="presOf" srcId="{E6246AF9-6159-4D33-9FA1-A1D7F944A9FF}" destId="{371E322B-721F-4D00-93E4-141AC4CDE419}" srcOrd="1" destOrd="1" presId="urn:microsoft.com/office/officeart/2005/8/layout/venn1"/>
    <dgm:cxn modelId="{0B9BCDEA-1E88-421F-A3F5-A486FE499960}" type="presOf" srcId="{A00A5092-346F-44BD-A4DA-06A9870520B7}" destId="{26DD3B9C-9F65-416D-89C0-8A739A415665}" srcOrd="0" destOrd="5" presId="urn:microsoft.com/office/officeart/2005/8/layout/venn1"/>
    <dgm:cxn modelId="{D113A6E9-4E8B-4779-9F9C-570C4258D57C}" type="presOf" srcId="{34D0FBDA-5680-463D-8675-ADCE3445F43A}" destId="{3CF85842-39BB-4B6C-BE2C-B31ED56EC3C3}" srcOrd="1" destOrd="5" presId="urn:microsoft.com/office/officeart/2005/8/layout/venn1"/>
    <dgm:cxn modelId="{32B05571-3EB8-4A76-AF63-F98681527A91}" srcId="{0FF5BB33-3001-4D2C-940D-D5DB9545F9FE}" destId="{3A589645-0CC0-418D-B98D-16B02A716D60}" srcOrd="3" destOrd="0" parTransId="{3A69ADC4-648E-4EF9-A6A6-90303C9DECC5}" sibTransId="{D2C8F0AB-42AE-4346-8800-514B808E1BD0}"/>
    <dgm:cxn modelId="{D6D01580-B999-4F7F-879D-6668EC69D01B}" type="presOf" srcId="{E97BAA23-6449-414D-8798-E813C9532BB3}" destId="{ED50F196-70AF-45BD-8C81-25AEFF0A50C2}" srcOrd="0" destOrd="1" presId="urn:microsoft.com/office/officeart/2005/8/layout/venn1"/>
    <dgm:cxn modelId="{73D7F393-1515-426B-920A-F4DDF5B4E271}" srcId="{6494F483-226E-4877-B831-23EFE26035AC}" destId="{E0ABCAD3-F2A0-4477-A526-FC76157E5FC4}" srcOrd="1" destOrd="0" parTransId="{C1CCDC61-69C1-4DC0-9C30-1E4879F8D00A}" sibTransId="{D68C127F-4341-4456-A412-02E6A8D0B161}"/>
    <dgm:cxn modelId="{883091FD-11A0-4FD8-B536-E34F34BFBF9E}" type="presOf" srcId="{56D5C380-77F9-4C1D-AC3A-630B1A4B2F89}" destId="{9D5EB2BE-7D05-4080-A0CD-B8B7C9AE73DE}" srcOrd="0" destOrd="0" presId="urn:microsoft.com/office/officeart/2005/8/layout/venn1"/>
    <dgm:cxn modelId="{4C57BCEF-810C-4B99-9634-A3874D99CB54}" srcId="{56D5C380-77F9-4C1D-AC3A-630B1A4B2F89}" destId="{C3D802B7-7E90-4E2F-B827-30A5D034E937}" srcOrd="2" destOrd="0" parTransId="{4C265380-21E3-4B0D-9C4E-3F615398C82B}" sibTransId="{F3E8E0B4-1A09-473E-8FB4-BC764407C523}"/>
    <dgm:cxn modelId="{7FD6E3F0-2F23-4621-82CA-3FB6E64AA3EE}" srcId="{0FF5BB33-3001-4D2C-940D-D5DB9545F9FE}" destId="{7547A77F-E1D1-4C3F-8E4C-09B59D74F393}" srcOrd="2" destOrd="0" parTransId="{682EC26F-1D17-4870-96DD-2531D89652F8}" sibTransId="{399FD2FC-1C55-47E2-963F-D787A6210848}"/>
    <dgm:cxn modelId="{4FB0CA1D-8E4F-42F9-8CFE-A817ADCE7FE4}" srcId="{56D5C380-77F9-4C1D-AC3A-630B1A4B2F89}" destId="{47B1E064-1451-4E69-81F8-4D877BFCBC77}" srcOrd="3" destOrd="0" parTransId="{111ED5A3-D6DF-4CAE-BA10-FAB475739EF5}" sibTransId="{AAEA3AA4-5ED1-4C0D-B630-6AE8854D7556}"/>
    <dgm:cxn modelId="{107E3713-9204-4E1F-B12F-DDE7697DFE9A}" type="presOf" srcId="{E6246AF9-6159-4D33-9FA1-A1D7F944A9FF}" destId="{9D5EB2BE-7D05-4080-A0CD-B8B7C9AE73DE}" srcOrd="0" destOrd="1" presId="urn:microsoft.com/office/officeart/2005/8/layout/venn1"/>
    <dgm:cxn modelId="{7AE8BAB2-B063-48E8-A1C6-B951C6434D01}" srcId="{6494F483-226E-4877-B831-23EFE26035AC}" destId="{6935412D-4CBF-4941-96FF-77A938EBD838}" srcOrd="3" destOrd="0" parTransId="{E5943D22-78CE-4A26-A169-59D4CCC426CD}" sibTransId="{A1054A62-7855-4E74-99B6-B9135F39D2B1}"/>
    <dgm:cxn modelId="{D033C4FC-B38E-4833-AE80-85FA4C502504}" type="presOf" srcId="{E97BAA23-6449-414D-8798-E813C9532BB3}" destId="{3CF85842-39BB-4B6C-BE2C-B31ED56EC3C3}" srcOrd="1" destOrd="1" presId="urn:microsoft.com/office/officeart/2005/8/layout/venn1"/>
    <dgm:cxn modelId="{6A44CFBB-9225-43B7-9E19-F0F70528BE2C}" type="presOf" srcId="{E8E23176-FA5A-4009-8157-A9B1A43E6CC3}" destId="{9D5EB2BE-7D05-4080-A0CD-B8B7C9AE73DE}" srcOrd="0" destOrd="6" presId="urn:microsoft.com/office/officeart/2005/8/layout/venn1"/>
    <dgm:cxn modelId="{13DF2BA9-D6F8-4D7C-9F2A-10F246446BCA}" srcId="{2E878CC7-FA18-438D-8F13-91F590F3D152}" destId="{6494F483-226E-4877-B831-23EFE26035AC}" srcOrd="1" destOrd="0" parTransId="{F2BAF7E9-FCF9-4D09-AEA8-77EBC1C8DA9F}" sibTransId="{558228C4-CE2D-4E9F-9D4A-75C5692CB565}"/>
    <dgm:cxn modelId="{68B33A79-4B52-4F15-A9FE-C64DCC20A242}" type="presOf" srcId="{34D0FBDA-5680-463D-8675-ADCE3445F43A}" destId="{ED50F196-70AF-45BD-8C81-25AEFF0A50C2}" srcOrd="0" destOrd="5" presId="urn:microsoft.com/office/officeart/2005/8/layout/venn1"/>
    <dgm:cxn modelId="{F76B7FF0-8E71-44D8-8654-47CA3037C490}" srcId="{56D5C380-77F9-4C1D-AC3A-630B1A4B2F89}" destId="{6DCF7A56-90DA-4FE7-9369-321270B5EC1B}" srcOrd="4" destOrd="0" parTransId="{B9B3F249-5DC1-4648-B593-3C8306FDBF3B}" sibTransId="{567F22DD-94C2-4CD3-A9CD-BB559D73F942}"/>
    <dgm:cxn modelId="{0F20BF69-B3AC-4DC6-B82C-6A9922327038}" type="presOf" srcId="{A00A5092-346F-44BD-A4DA-06A9870520B7}" destId="{F8D592D1-85BF-4EDA-B65A-B582F5C6F0DA}" srcOrd="1" destOrd="5" presId="urn:microsoft.com/office/officeart/2005/8/layout/venn1"/>
    <dgm:cxn modelId="{3B78F490-8CC9-40BB-BB85-3F1BFA4A7451}" type="presOf" srcId="{C3D802B7-7E90-4E2F-B827-30A5D034E937}" destId="{9D5EB2BE-7D05-4080-A0CD-B8B7C9AE73DE}" srcOrd="0" destOrd="3" presId="urn:microsoft.com/office/officeart/2005/8/layout/venn1"/>
    <dgm:cxn modelId="{3CA3C247-7839-4E1E-8D1F-035340169FCA}" type="presOf" srcId="{28C0C692-DBFF-439B-87DD-4E88E46EC265}" destId="{ED50F196-70AF-45BD-8C81-25AEFF0A50C2}" srcOrd="0" destOrd="2" presId="urn:microsoft.com/office/officeart/2005/8/layout/venn1"/>
    <dgm:cxn modelId="{6E29F168-F76F-4BFD-A161-775A7DBD5E22}" type="presOf" srcId="{8BF4152D-5510-49A7-8EF5-EEEFFE14E49F}" destId="{9D5EB2BE-7D05-4080-A0CD-B8B7C9AE73DE}" srcOrd="0" destOrd="7" presId="urn:microsoft.com/office/officeart/2005/8/layout/venn1"/>
    <dgm:cxn modelId="{876C6721-82F0-4DD5-9512-BD237FE113C3}" type="presOf" srcId="{C3D802B7-7E90-4E2F-B827-30A5D034E937}" destId="{371E322B-721F-4D00-93E4-141AC4CDE419}" srcOrd="1" destOrd="3" presId="urn:microsoft.com/office/officeart/2005/8/layout/venn1"/>
    <dgm:cxn modelId="{8923A8A0-F2E0-4FB3-92A5-2FB429DE9859}" type="presOf" srcId="{B51CDF49-56B4-40A4-8989-A182415EAD2B}" destId="{26DD3B9C-9F65-416D-89C0-8A739A415665}" srcOrd="0" destOrd="1" presId="urn:microsoft.com/office/officeart/2005/8/layout/venn1"/>
    <dgm:cxn modelId="{DC7702B7-D2F6-478D-AD55-43CF6D66BF1F}" type="presOf" srcId="{F760E639-9D67-49CB-B286-A8E6B8CA259C}" destId="{26DD3B9C-9F65-416D-89C0-8A739A415665}" srcOrd="0" destOrd="3" presId="urn:microsoft.com/office/officeart/2005/8/layout/venn1"/>
    <dgm:cxn modelId="{BEA6D66C-17F7-489E-BC29-8778D0CE37F8}" type="presOf" srcId="{0FF5BB33-3001-4D2C-940D-D5DB9545F9FE}" destId="{ED50F196-70AF-45BD-8C81-25AEFF0A50C2}" srcOrd="0" destOrd="0" presId="urn:microsoft.com/office/officeart/2005/8/layout/venn1"/>
    <dgm:cxn modelId="{E1C93773-7FB6-4BAC-A55F-7B7CDFF62DCA}" type="presOf" srcId="{F6BC646D-2AB5-4B80-9759-C54E59A4F439}" destId="{3CF85842-39BB-4B6C-BE2C-B31ED56EC3C3}" srcOrd="1" destOrd="6" presId="urn:microsoft.com/office/officeart/2005/8/layout/venn1"/>
    <dgm:cxn modelId="{FAA877BD-4060-4C54-9E43-E1BC4D91CBF8}" srcId="{6494F483-226E-4877-B831-23EFE26035AC}" destId="{A00A5092-346F-44BD-A4DA-06A9870520B7}" srcOrd="4" destOrd="0" parTransId="{3144B7F6-769B-4E17-B8E7-9210DF3145BC}" sibTransId="{0E6B03B0-357A-4877-9386-B08BB510D316}"/>
    <dgm:cxn modelId="{A9F43A74-DA11-4F88-8C3C-55ACCD22590F}" type="presOf" srcId="{6494F483-226E-4877-B831-23EFE26035AC}" destId="{26DD3B9C-9F65-416D-89C0-8A739A415665}" srcOrd="0" destOrd="0" presId="urn:microsoft.com/office/officeart/2005/8/layout/venn1"/>
    <dgm:cxn modelId="{8ABD4A20-D1AD-4DA7-90FD-5D7266EC2B5D}" type="presParOf" srcId="{653FCD85-E834-4869-9EBF-1808F5127CCF}" destId="{ED50F196-70AF-45BD-8C81-25AEFF0A50C2}" srcOrd="0" destOrd="0" presId="urn:microsoft.com/office/officeart/2005/8/layout/venn1"/>
    <dgm:cxn modelId="{4762C8CB-E816-408C-82E7-1C573506B76A}" type="presParOf" srcId="{653FCD85-E834-4869-9EBF-1808F5127CCF}" destId="{3CF85842-39BB-4B6C-BE2C-B31ED56EC3C3}" srcOrd="1" destOrd="0" presId="urn:microsoft.com/office/officeart/2005/8/layout/venn1"/>
    <dgm:cxn modelId="{833D8521-99A5-46EC-A8BB-5383C71935B6}" type="presParOf" srcId="{653FCD85-E834-4869-9EBF-1808F5127CCF}" destId="{26DD3B9C-9F65-416D-89C0-8A739A415665}" srcOrd="2" destOrd="0" presId="urn:microsoft.com/office/officeart/2005/8/layout/venn1"/>
    <dgm:cxn modelId="{EF8BB1C7-C69E-4BB5-BF31-A1BEDEE39AC5}" type="presParOf" srcId="{653FCD85-E834-4869-9EBF-1808F5127CCF}" destId="{F8D592D1-85BF-4EDA-B65A-B582F5C6F0DA}" srcOrd="3" destOrd="0" presId="urn:microsoft.com/office/officeart/2005/8/layout/venn1"/>
    <dgm:cxn modelId="{CA2823F4-04C3-475E-8188-FE259538B95A}" type="presParOf" srcId="{653FCD85-E834-4869-9EBF-1808F5127CCF}" destId="{9D5EB2BE-7D05-4080-A0CD-B8B7C9AE73DE}" srcOrd="4" destOrd="0" presId="urn:microsoft.com/office/officeart/2005/8/layout/venn1"/>
    <dgm:cxn modelId="{72A8BEAF-251E-40BF-98B3-5BB96228EEE4}" type="presParOf" srcId="{653FCD85-E834-4869-9EBF-1808F5127CCF}" destId="{371E322B-721F-4D00-93E4-141AC4CDE419}"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0F196-70AF-45BD-8C81-25AEFF0A50C2}">
      <dsp:nvSpPr>
        <dsp:cNvPr id="0" name=""/>
        <dsp:cNvSpPr/>
      </dsp:nvSpPr>
      <dsp:spPr>
        <a:xfrm>
          <a:off x="1550726" y="71432"/>
          <a:ext cx="3300435" cy="3300435"/>
        </a:xfrm>
        <a:prstGeom prst="ellipse">
          <a:avLst/>
        </a:prstGeom>
        <a:solidFill>
          <a:schemeClr val="bg1">
            <a:lumMod val="95000"/>
            <a:alpha val="50000"/>
          </a:schemeClr>
        </a:solidFill>
        <a:ln w="25400" cap="flat" cmpd="sng" algn="ctr">
          <a:solidFill>
            <a:schemeClr val="bg1">
              <a:lumMod val="8500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lvl="0" algn="l" defTabSz="711200">
            <a:lnSpc>
              <a:spcPct val="90000"/>
            </a:lnSpc>
            <a:spcBef>
              <a:spcPct val="0"/>
            </a:spcBef>
            <a:spcAft>
              <a:spcPct val="35000"/>
            </a:spcAft>
          </a:pPr>
          <a:r>
            <a:rPr lang="sv-SE" sz="1600" b="1" kern="1200" dirty="0" smtClean="0"/>
            <a:t>Ledare</a:t>
          </a:r>
          <a:endParaRPr lang="sv-SE" sz="1600" b="1" kern="1200" dirty="0"/>
        </a:p>
        <a:p>
          <a:pPr marL="114300" lvl="1" indent="-114300" algn="l" defTabSz="533400">
            <a:lnSpc>
              <a:spcPct val="90000"/>
            </a:lnSpc>
            <a:spcBef>
              <a:spcPct val="0"/>
            </a:spcBef>
            <a:spcAft>
              <a:spcPct val="15000"/>
            </a:spcAft>
            <a:buChar char="••"/>
          </a:pPr>
          <a:r>
            <a:rPr lang="sv-SE" sz="1200" kern="1200" dirty="0" smtClean="0"/>
            <a:t>Visionär</a:t>
          </a:r>
          <a:endParaRPr lang="sv-SE" sz="1200" kern="1200" dirty="0"/>
        </a:p>
        <a:p>
          <a:pPr marL="114300" lvl="1" indent="-114300" algn="l" defTabSz="533400">
            <a:lnSpc>
              <a:spcPct val="90000"/>
            </a:lnSpc>
            <a:spcBef>
              <a:spcPct val="0"/>
            </a:spcBef>
            <a:spcAft>
              <a:spcPct val="15000"/>
            </a:spcAft>
            <a:buChar char="••"/>
          </a:pPr>
          <a:r>
            <a:rPr lang="sv-SE" sz="1200" kern="1200" dirty="0" smtClean="0"/>
            <a:t>Strateg</a:t>
          </a:r>
          <a:endParaRPr lang="sv-SE" sz="1200" kern="1200" dirty="0"/>
        </a:p>
        <a:p>
          <a:pPr marL="114300" lvl="1" indent="-114300" algn="l" defTabSz="533400">
            <a:lnSpc>
              <a:spcPct val="90000"/>
            </a:lnSpc>
            <a:spcBef>
              <a:spcPct val="0"/>
            </a:spcBef>
            <a:spcAft>
              <a:spcPct val="15000"/>
            </a:spcAft>
            <a:buChar char="••"/>
          </a:pPr>
          <a:r>
            <a:rPr lang="sv-SE" sz="1200" kern="1200" dirty="0" smtClean="0"/>
            <a:t>Visa riktingen</a:t>
          </a:r>
          <a:endParaRPr lang="sv-SE" sz="1200" kern="1200" dirty="0"/>
        </a:p>
        <a:p>
          <a:pPr marL="114300" lvl="1" indent="-114300" algn="l" defTabSz="533400">
            <a:lnSpc>
              <a:spcPct val="90000"/>
            </a:lnSpc>
            <a:spcBef>
              <a:spcPct val="0"/>
            </a:spcBef>
            <a:spcAft>
              <a:spcPct val="15000"/>
            </a:spcAft>
            <a:buChar char="••"/>
          </a:pPr>
          <a:r>
            <a:rPr lang="sv-SE" sz="1200" kern="1200" dirty="0" smtClean="0"/>
            <a:t>Entusiasmera</a:t>
          </a:r>
          <a:endParaRPr lang="sv-SE" sz="1200" kern="1200" dirty="0"/>
        </a:p>
        <a:p>
          <a:pPr marL="114300" lvl="1" indent="-114300" algn="l" defTabSz="533400">
            <a:lnSpc>
              <a:spcPct val="90000"/>
            </a:lnSpc>
            <a:spcBef>
              <a:spcPct val="0"/>
            </a:spcBef>
            <a:spcAft>
              <a:spcPct val="15000"/>
            </a:spcAft>
            <a:buChar char="••"/>
          </a:pPr>
          <a:r>
            <a:rPr lang="sv-SE" sz="1200" kern="1200" dirty="0" smtClean="0"/>
            <a:t>Ge energi, glädje, kreativitet</a:t>
          </a:r>
          <a:endParaRPr lang="sv-SE" sz="1200" kern="1200" dirty="0"/>
        </a:p>
        <a:p>
          <a:pPr marL="114300" lvl="1" indent="-114300" algn="l" defTabSz="533400">
            <a:lnSpc>
              <a:spcPct val="90000"/>
            </a:lnSpc>
            <a:spcBef>
              <a:spcPct val="0"/>
            </a:spcBef>
            <a:spcAft>
              <a:spcPct val="15000"/>
            </a:spcAft>
            <a:buChar char="••"/>
          </a:pPr>
          <a:r>
            <a:rPr lang="sv-SE" sz="1200" kern="1200" dirty="0" smtClean="0"/>
            <a:t>Vara förebild</a:t>
          </a:r>
          <a:endParaRPr lang="sv-SE" sz="1200" kern="1200" dirty="0"/>
        </a:p>
      </dsp:txBody>
      <dsp:txXfrm>
        <a:off x="1990784" y="649008"/>
        <a:ext cx="2420319" cy="1485196"/>
      </dsp:txXfrm>
    </dsp:sp>
    <dsp:sp modelId="{26DD3B9C-9F65-416D-89C0-8A739A415665}">
      <dsp:nvSpPr>
        <dsp:cNvPr id="0" name=""/>
        <dsp:cNvSpPr/>
      </dsp:nvSpPr>
      <dsp:spPr>
        <a:xfrm>
          <a:off x="2708002" y="2200290"/>
          <a:ext cx="3300435" cy="3300435"/>
        </a:xfrm>
        <a:prstGeom prst="ellipse">
          <a:avLst/>
        </a:prstGeom>
        <a:solidFill>
          <a:schemeClr val="bg1">
            <a:lumMod val="95000"/>
            <a:alpha val="50000"/>
          </a:schemeClr>
        </a:solidFill>
        <a:ln w="25400" cap="flat" cmpd="sng" algn="ctr">
          <a:solidFill>
            <a:schemeClr val="bg1">
              <a:lumMod val="8500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lvl="0" algn="l" defTabSz="711200">
            <a:lnSpc>
              <a:spcPct val="90000"/>
            </a:lnSpc>
            <a:spcBef>
              <a:spcPct val="0"/>
            </a:spcBef>
            <a:spcAft>
              <a:spcPct val="35000"/>
            </a:spcAft>
          </a:pPr>
          <a:r>
            <a:rPr lang="sv-SE" sz="1600" b="1" kern="1200" dirty="0" smtClean="0"/>
            <a:t>Coach</a:t>
          </a:r>
          <a:endParaRPr lang="sv-SE" sz="1600" b="1" kern="1200" dirty="0"/>
        </a:p>
        <a:p>
          <a:pPr marL="114300" lvl="1" indent="-114300" algn="l" defTabSz="533400">
            <a:lnSpc>
              <a:spcPct val="90000"/>
            </a:lnSpc>
            <a:spcBef>
              <a:spcPct val="0"/>
            </a:spcBef>
            <a:spcAft>
              <a:spcPct val="15000"/>
            </a:spcAft>
            <a:buChar char="••"/>
          </a:pPr>
          <a:r>
            <a:rPr lang="sv-SE" sz="1200" kern="1200" dirty="0" smtClean="0"/>
            <a:t>Stötta utveckla medarbetarna så att de kan ta ditt jobb</a:t>
          </a:r>
          <a:endParaRPr lang="sv-SE" sz="1200" kern="1200" dirty="0"/>
        </a:p>
        <a:p>
          <a:pPr marL="114300" lvl="1" indent="-114300" algn="l" defTabSz="533400">
            <a:lnSpc>
              <a:spcPct val="90000"/>
            </a:lnSpc>
            <a:spcBef>
              <a:spcPct val="0"/>
            </a:spcBef>
            <a:spcAft>
              <a:spcPct val="15000"/>
            </a:spcAft>
            <a:buChar char="••"/>
          </a:pPr>
          <a:r>
            <a:rPr lang="sv-SE" sz="1200" kern="1200" dirty="0" smtClean="0"/>
            <a:t>Se individen</a:t>
          </a:r>
          <a:endParaRPr lang="sv-SE" sz="1200" kern="1200" dirty="0"/>
        </a:p>
        <a:p>
          <a:pPr marL="114300" lvl="1" indent="-114300" algn="l" defTabSz="533400">
            <a:lnSpc>
              <a:spcPct val="90000"/>
            </a:lnSpc>
            <a:spcBef>
              <a:spcPct val="0"/>
            </a:spcBef>
            <a:spcAft>
              <a:spcPct val="15000"/>
            </a:spcAft>
            <a:buChar char="••"/>
          </a:pPr>
          <a:r>
            <a:rPr lang="sv-SE" sz="1200" kern="1200" dirty="0" smtClean="0"/>
            <a:t>Se olika individers jobb/insats</a:t>
          </a:r>
          <a:endParaRPr lang="sv-SE" sz="1200" kern="1200" dirty="0"/>
        </a:p>
        <a:p>
          <a:pPr marL="114300" lvl="1" indent="-114300" algn="l" defTabSz="533400">
            <a:lnSpc>
              <a:spcPct val="90000"/>
            </a:lnSpc>
            <a:spcBef>
              <a:spcPct val="0"/>
            </a:spcBef>
            <a:spcAft>
              <a:spcPct val="15000"/>
            </a:spcAft>
            <a:buChar char="••"/>
          </a:pPr>
          <a:r>
            <a:rPr lang="sv-SE" sz="1200" kern="1200" dirty="0" smtClean="0"/>
            <a:t>Utvecklingssamtal</a:t>
          </a:r>
          <a:endParaRPr lang="sv-SE" sz="1200" kern="1200" dirty="0"/>
        </a:p>
        <a:p>
          <a:pPr marL="114300" lvl="1" indent="-114300" algn="l" defTabSz="533400">
            <a:lnSpc>
              <a:spcPct val="90000"/>
            </a:lnSpc>
            <a:spcBef>
              <a:spcPct val="0"/>
            </a:spcBef>
            <a:spcAft>
              <a:spcPct val="15000"/>
            </a:spcAft>
            <a:buChar char="••"/>
          </a:pPr>
          <a:r>
            <a:rPr lang="sv-SE" sz="1200" kern="1200" dirty="0" smtClean="0"/>
            <a:t>Hjälpa människor att växa</a:t>
          </a:r>
          <a:endParaRPr lang="sv-SE" sz="1200" kern="1200" dirty="0"/>
        </a:p>
      </dsp:txBody>
      <dsp:txXfrm>
        <a:off x="3717385" y="3052902"/>
        <a:ext cx="1980261" cy="1815239"/>
      </dsp:txXfrm>
    </dsp:sp>
    <dsp:sp modelId="{9D5EB2BE-7D05-4080-A0CD-B8B7C9AE73DE}">
      <dsp:nvSpPr>
        <dsp:cNvPr id="0" name=""/>
        <dsp:cNvSpPr/>
      </dsp:nvSpPr>
      <dsp:spPr>
        <a:xfrm>
          <a:off x="259783" y="2200290"/>
          <a:ext cx="3300435" cy="3300435"/>
        </a:xfrm>
        <a:prstGeom prst="ellipse">
          <a:avLst/>
        </a:prstGeom>
        <a:solidFill>
          <a:schemeClr val="bg1">
            <a:lumMod val="95000"/>
            <a:alpha val="50000"/>
          </a:schemeClr>
        </a:solidFill>
        <a:ln w="25400" cap="flat" cmpd="sng" algn="ctr">
          <a:solidFill>
            <a:schemeClr val="bg1">
              <a:lumMod val="8500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lvl="0" algn="l" defTabSz="711200">
            <a:lnSpc>
              <a:spcPct val="90000"/>
            </a:lnSpc>
            <a:spcBef>
              <a:spcPct val="0"/>
            </a:spcBef>
            <a:spcAft>
              <a:spcPct val="35000"/>
            </a:spcAft>
          </a:pPr>
          <a:r>
            <a:rPr lang="sv-SE" sz="1600" b="1" kern="1200" dirty="0" smtClean="0"/>
            <a:t>Chef</a:t>
          </a:r>
          <a:endParaRPr lang="sv-SE" sz="1600" b="1" kern="1200" dirty="0"/>
        </a:p>
        <a:p>
          <a:pPr marL="114300" lvl="1" indent="-114300" algn="l" defTabSz="533400">
            <a:lnSpc>
              <a:spcPct val="90000"/>
            </a:lnSpc>
            <a:spcBef>
              <a:spcPct val="0"/>
            </a:spcBef>
            <a:spcAft>
              <a:spcPct val="15000"/>
            </a:spcAft>
            <a:buChar char="••"/>
          </a:pPr>
          <a:r>
            <a:rPr lang="sv-SE" sz="1200" kern="1200" dirty="0" smtClean="0"/>
            <a:t>Leda och fördela arbete</a:t>
          </a:r>
          <a:endParaRPr lang="sv-SE" sz="1200" kern="1200" dirty="0"/>
        </a:p>
        <a:p>
          <a:pPr marL="114300" lvl="1" indent="-114300" algn="l" defTabSz="533400">
            <a:lnSpc>
              <a:spcPct val="90000"/>
            </a:lnSpc>
            <a:spcBef>
              <a:spcPct val="0"/>
            </a:spcBef>
            <a:spcAft>
              <a:spcPct val="15000"/>
            </a:spcAft>
            <a:buChar char="••"/>
          </a:pPr>
          <a:r>
            <a:rPr lang="sv-SE" sz="1200" kern="1200" dirty="0" smtClean="0"/>
            <a:t>Följa upp</a:t>
          </a:r>
          <a:endParaRPr lang="sv-SE" sz="1200" kern="1200" dirty="0"/>
        </a:p>
        <a:p>
          <a:pPr marL="114300" lvl="1" indent="-114300" algn="l" defTabSz="533400">
            <a:lnSpc>
              <a:spcPct val="90000"/>
            </a:lnSpc>
            <a:spcBef>
              <a:spcPct val="0"/>
            </a:spcBef>
            <a:spcAft>
              <a:spcPct val="15000"/>
            </a:spcAft>
            <a:buChar char="••"/>
          </a:pPr>
          <a:r>
            <a:rPr lang="sv-SE" sz="1200" kern="1200" dirty="0" smtClean="0"/>
            <a:t>Organisera</a:t>
          </a:r>
          <a:endParaRPr lang="sv-SE" sz="1200" kern="1200" dirty="0"/>
        </a:p>
        <a:p>
          <a:pPr marL="114300" lvl="1" indent="-114300" algn="l" defTabSz="533400">
            <a:lnSpc>
              <a:spcPct val="90000"/>
            </a:lnSpc>
            <a:spcBef>
              <a:spcPct val="0"/>
            </a:spcBef>
            <a:spcAft>
              <a:spcPct val="15000"/>
            </a:spcAft>
            <a:buChar char="••"/>
          </a:pPr>
          <a:r>
            <a:rPr lang="sv-SE" sz="1200" kern="1200" dirty="0" smtClean="0"/>
            <a:t>Planera</a:t>
          </a:r>
          <a:endParaRPr lang="sv-SE" sz="1200" kern="1200" dirty="0"/>
        </a:p>
        <a:p>
          <a:pPr marL="114300" lvl="1" indent="-114300" algn="l" defTabSz="533400">
            <a:lnSpc>
              <a:spcPct val="90000"/>
            </a:lnSpc>
            <a:spcBef>
              <a:spcPct val="0"/>
            </a:spcBef>
            <a:spcAft>
              <a:spcPct val="15000"/>
            </a:spcAft>
            <a:buChar char="••"/>
          </a:pPr>
          <a:r>
            <a:rPr lang="sv-SE" sz="1200" kern="1200" dirty="0" smtClean="0"/>
            <a:t>Ekonomisk uppföljning</a:t>
          </a:r>
          <a:endParaRPr lang="sv-SE" sz="1200" kern="1200" dirty="0"/>
        </a:p>
        <a:p>
          <a:pPr marL="114300" lvl="1" indent="-114300" algn="l" defTabSz="533400">
            <a:lnSpc>
              <a:spcPct val="90000"/>
            </a:lnSpc>
            <a:spcBef>
              <a:spcPct val="0"/>
            </a:spcBef>
            <a:spcAft>
              <a:spcPct val="15000"/>
            </a:spcAft>
            <a:buChar char="••"/>
          </a:pPr>
          <a:r>
            <a:rPr lang="sv-SE" sz="1200" kern="1200" dirty="0" smtClean="0"/>
            <a:t>Administration</a:t>
          </a:r>
          <a:endParaRPr lang="sv-SE" sz="1200" kern="1200" dirty="0"/>
        </a:p>
        <a:p>
          <a:pPr marL="114300" lvl="1" indent="-114300" algn="l" defTabSz="533400">
            <a:lnSpc>
              <a:spcPct val="90000"/>
            </a:lnSpc>
            <a:spcBef>
              <a:spcPct val="0"/>
            </a:spcBef>
            <a:spcAft>
              <a:spcPct val="15000"/>
            </a:spcAft>
            <a:buChar char="••"/>
          </a:pPr>
          <a:r>
            <a:rPr lang="sv-SE" sz="1200" kern="1200" dirty="0" smtClean="0"/>
            <a:t>Rekrytering</a:t>
          </a:r>
          <a:endParaRPr lang="sv-SE" sz="1200" kern="1200" dirty="0"/>
        </a:p>
      </dsp:txBody>
      <dsp:txXfrm>
        <a:off x="570574" y="3052902"/>
        <a:ext cx="1980261" cy="1815239"/>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49575" cy="4968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54450" y="0"/>
            <a:ext cx="2949575" cy="496888"/>
          </a:xfrm>
          <a:prstGeom prst="rect">
            <a:avLst/>
          </a:prstGeom>
        </p:spPr>
        <p:txBody>
          <a:bodyPr vert="horz" lIns="91440" tIns="45720" rIns="91440" bIns="45720" rtlCol="0"/>
          <a:lstStyle>
            <a:lvl1pPr algn="r">
              <a:defRPr sz="1200"/>
            </a:lvl1pPr>
          </a:lstStyle>
          <a:p>
            <a:fld id="{960B6E73-52B7-40ED-B254-426206DAF58F}" type="datetimeFigureOut">
              <a:rPr lang="sv-SE" smtClean="0"/>
              <a:pPr/>
              <a:t>2016-10-18</a:t>
            </a:fld>
            <a:endParaRPr lang="sv-SE"/>
          </a:p>
        </p:txBody>
      </p:sp>
      <p:sp>
        <p:nvSpPr>
          <p:cNvPr id="4" name="Platshållare för bildobjekt 3"/>
          <p:cNvSpPr>
            <a:spLocks noGrp="1" noRot="1" noChangeAspect="1"/>
          </p:cNvSpPr>
          <p:nvPr>
            <p:ph type="sldImg" idx="2"/>
          </p:nvPr>
        </p:nvSpPr>
        <p:spPr>
          <a:xfrm>
            <a:off x="2114550" y="746125"/>
            <a:ext cx="2578100" cy="3725863"/>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1038" y="4721225"/>
            <a:ext cx="5443537" cy="4471988"/>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9440863"/>
            <a:ext cx="2949575" cy="4968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54450" y="9440863"/>
            <a:ext cx="2949575" cy="496887"/>
          </a:xfrm>
          <a:prstGeom prst="rect">
            <a:avLst/>
          </a:prstGeom>
        </p:spPr>
        <p:txBody>
          <a:bodyPr vert="horz" lIns="91440" tIns="45720" rIns="91440" bIns="45720" rtlCol="0" anchor="b"/>
          <a:lstStyle>
            <a:lvl1pPr algn="r">
              <a:defRPr sz="1200"/>
            </a:lvl1pPr>
          </a:lstStyle>
          <a:p>
            <a:fld id="{FE75250C-57D8-460C-A21B-F6F0F3ED61DE}" type="slidenum">
              <a:rPr lang="sv-SE" smtClean="0"/>
              <a:pPr/>
              <a:t>‹Nr.›</a:t>
            </a:fld>
            <a:endParaRPr lang="sv-SE"/>
          </a:p>
        </p:txBody>
      </p:sp>
    </p:spTree>
    <p:extLst>
      <p:ext uri="{BB962C8B-B14F-4D97-AF65-F5344CB8AC3E}">
        <p14:creationId xmlns:p14="http://schemas.microsoft.com/office/powerpoint/2010/main" val="392133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a:p>
        </p:txBody>
      </p:sp>
      <p:sp>
        <p:nvSpPr>
          <p:cNvPr id="4" name="Platshållare för bildnummer 3"/>
          <p:cNvSpPr>
            <a:spLocks noGrp="1"/>
          </p:cNvSpPr>
          <p:nvPr>
            <p:ph type="sldNum" sz="quarter" idx="10"/>
          </p:nvPr>
        </p:nvSpPr>
        <p:spPr/>
        <p:txBody>
          <a:bodyPr/>
          <a:lstStyle/>
          <a:p>
            <a:fld id="{FE75250C-57D8-460C-A21B-F6F0F3ED61DE}" type="slidenum">
              <a:rPr lang="sv-SE" smtClean="0"/>
              <a:pPr/>
              <a:t>1</a:t>
            </a:fld>
            <a:endParaRPr lang="sv-SE"/>
          </a:p>
        </p:txBody>
      </p:sp>
    </p:spTree>
    <p:extLst>
      <p:ext uri="{BB962C8B-B14F-4D97-AF65-F5344CB8AC3E}">
        <p14:creationId xmlns:p14="http://schemas.microsoft.com/office/powerpoint/2010/main" val="59344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514350" y="3077282"/>
            <a:ext cx="5829300" cy="2123369"/>
          </a:xfrm>
        </p:spPr>
        <p:txBody>
          <a:bodyPr/>
          <a:lstStyle/>
          <a:p>
            <a:r>
              <a:rPr lang="sv-SE" smtClean="0"/>
              <a:t>Klicka här för att ändra format</a:t>
            </a:r>
            <a:endParaRPr lang="sv-SE"/>
          </a:p>
        </p:txBody>
      </p:sp>
      <p:sp>
        <p:nvSpPr>
          <p:cNvPr id="3" name="Underrubrik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DAA95B6B-64C5-4353-B7BE-811CA83FDE25}" type="datetime1">
              <a:rPr lang="sv-SE" smtClean="0"/>
              <a:pPr/>
              <a:t>2016-10-18</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C3EA92B4-001D-4421-9349-F2F91F200F5E}" type="slidenum">
              <a:rPr lang="sv-SE" smtClean="0"/>
              <a:pPr/>
              <a:t>‹Nr.›</a:t>
            </a:fld>
            <a:endParaRPr lang="sv-S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FEF12605-3657-4965-8560-F783E9E9E918}" type="datetime1">
              <a:rPr lang="sv-SE" smtClean="0"/>
              <a:pPr/>
              <a:t>2016-10-18</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C3EA92B4-001D-4421-9349-F2F91F200F5E}" type="slidenum">
              <a:rPr lang="sv-SE" smtClean="0"/>
              <a:pPr/>
              <a:t>‹Nr.›</a:t>
            </a:fld>
            <a:endParaRPr lang="sv-S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3729037" y="573264"/>
            <a:ext cx="1157288" cy="12208228"/>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257175" y="573264"/>
            <a:ext cx="3357563" cy="12208228"/>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836AEDA6-4728-44F8-AEE0-838B076FAEF0}" type="datetime1">
              <a:rPr lang="sv-SE" smtClean="0"/>
              <a:pPr/>
              <a:t>2016-10-18</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C3EA92B4-001D-4421-9349-F2F91F200F5E}" type="slidenum">
              <a:rPr lang="sv-SE" smtClean="0"/>
              <a:pPr/>
              <a:t>‹Nr.›</a:t>
            </a:fld>
            <a:endParaRPr lang="sv-S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AC7D5529-36BF-4646-9ACE-5227D3C338B6}" type="datetime1">
              <a:rPr lang="sv-SE" smtClean="0"/>
              <a:pPr/>
              <a:t>2016-10-18</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C3EA92B4-001D-4421-9349-F2F91F200F5E}" type="slidenum">
              <a:rPr lang="sv-SE" smtClean="0"/>
              <a:pPr/>
              <a:t>‹Nr.›</a:t>
            </a:fld>
            <a:endParaRPr lang="sv-S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541735" y="6365523"/>
            <a:ext cx="5829300" cy="1967442"/>
          </a:xfrm>
        </p:spPr>
        <p:txBody>
          <a:bodyPr anchor="t"/>
          <a:lstStyle>
            <a:lvl1pPr algn="l">
              <a:defRPr sz="4000" b="1" cap="all"/>
            </a:lvl1pPr>
          </a:lstStyle>
          <a:p>
            <a:r>
              <a:rPr lang="sv-SE" smtClean="0"/>
              <a:t>Klicka här för att ändra format</a:t>
            </a:r>
            <a:endParaRPr lang="sv-SE"/>
          </a:p>
        </p:txBody>
      </p:sp>
      <p:sp>
        <p:nvSpPr>
          <p:cNvPr id="3" name="Platshållare för text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FA13F6FD-4888-412B-8398-CCDE01622EAC}" type="datetime1">
              <a:rPr lang="sv-SE" smtClean="0"/>
              <a:pPr/>
              <a:t>2016-10-18</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C3EA92B4-001D-4421-9349-F2F91F200F5E}" type="slidenum">
              <a:rPr lang="sv-SE" smtClean="0"/>
              <a:pPr/>
              <a:t>‹Nr.›</a:t>
            </a:fld>
            <a:endParaRPr lang="sv-S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257175" y="3338690"/>
            <a:ext cx="2257425" cy="9442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2628900" y="3338690"/>
            <a:ext cx="2257425" cy="9442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6D4026C4-F4A3-4B8E-A2BF-52689A93C7A5}" type="datetime1">
              <a:rPr lang="sv-SE" smtClean="0"/>
              <a:pPr/>
              <a:t>2016-10-18</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C3EA92B4-001D-4421-9349-F2F91F200F5E}" type="slidenum">
              <a:rPr lang="sv-SE" smtClean="0"/>
              <a:pPr/>
              <a:t>‹Nr.›</a:t>
            </a:fld>
            <a:endParaRPr lang="sv-S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342900" y="396699"/>
            <a:ext cx="6172200" cy="1651000"/>
          </a:xfrm>
        </p:spPr>
        <p:txBody>
          <a:bodyPr/>
          <a:lstStyle>
            <a:lvl1pPr>
              <a:defRPr/>
            </a:lvl1pPr>
          </a:lstStyle>
          <a:p>
            <a:r>
              <a:rPr lang="sv-SE" smtClean="0"/>
              <a:t>Klicka här för att ändra format</a:t>
            </a:r>
            <a:endParaRPr lang="sv-SE"/>
          </a:p>
        </p:txBody>
      </p:sp>
      <p:sp>
        <p:nvSpPr>
          <p:cNvPr id="3" name="Platshållare för text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3483769"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3483769"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F9EECB3B-2064-4D79-B516-1CC697989EB2}" type="datetime1">
              <a:rPr lang="sv-SE" smtClean="0"/>
              <a:pPr/>
              <a:t>2016-10-18</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C3EA92B4-001D-4421-9349-F2F91F200F5E}" type="slidenum">
              <a:rPr lang="sv-SE" smtClean="0"/>
              <a:pPr/>
              <a:t>‹Nr.›</a:t>
            </a:fld>
            <a:endParaRPr lang="sv-S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03AE995F-78A1-4ACC-A778-427A277F03EB}" type="datetime1">
              <a:rPr lang="sv-SE" smtClean="0"/>
              <a:pPr/>
              <a:t>2016-10-18</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C3EA92B4-001D-4421-9349-F2F91F200F5E}" type="slidenum">
              <a:rPr lang="sv-SE" smtClean="0"/>
              <a:pPr/>
              <a:t>‹Nr.›</a:t>
            </a:fld>
            <a:endParaRPr lang="sv-S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224F2AC5-B39A-472A-9E4F-1055F2C2C347}" type="datetime1">
              <a:rPr lang="sv-SE" smtClean="0"/>
              <a:pPr/>
              <a:t>2016-10-18</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C3EA92B4-001D-4421-9349-F2F91F200F5E}" type="slidenum">
              <a:rPr lang="sv-SE" smtClean="0"/>
              <a:pPr/>
              <a:t>‹Nr.›</a:t>
            </a:fld>
            <a:endParaRPr lang="sv-S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342900" y="394405"/>
            <a:ext cx="2256235" cy="1678517"/>
          </a:xfrm>
        </p:spPr>
        <p:txBody>
          <a:bodyPr anchor="b"/>
          <a:lstStyle>
            <a:lvl1pPr algn="l">
              <a:defRPr sz="2000" b="1"/>
            </a:lvl1pPr>
          </a:lstStyle>
          <a:p>
            <a:r>
              <a:rPr lang="sv-SE" smtClean="0"/>
              <a:t>Klicka här för att ändra format</a:t>
            </a:r>
            <a:endParaRPr lang="sv-SE"/>
          </a:p>
        </p:txBody>
      </p:sp>
      <p:sp>
        <p:nvSpPr>
          <p:cNvPr id="3" name="Platshållare för innehåll 2"/>
          <p:cNvSpPr>
            <a:spLocks noGrp="1"/>
          </p:cNvSpPr>
          <p:nvPr>
            <p:ph idx="1"/>
          </p:nvPr>
        </p:nvSpPr>
        <p:spPr>
          <a:xfrm>
            <a:off x="2681287" y="394406"/>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342900" y="2072923"/>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B8A9DAAE-6E98-4A01-BDB0-72B23AAEC756}" type="datetime1">
              <a:rPr lang="sv-SE" smtClean="0"/>
              <a:pPr/>
              <a:t>2016-10-18</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C3EA92B4-001D-4421-9349-F2F91F200F5E}" type="slidenum">
              <a:rPr lang="sv-SE" smtClean="0"/>
              <a:pPr/>
              <a:t>‹Nr.›</a:t>
            </a:fld>
            <a:endParaRPr lang="sv-S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344216" y="6934200"/>
            <a:ext cx="4114800" cy="818622"/>
          </a:xfrm>
        </p:spPr>
        <p:txBody>
          <a:bodyPr anchor="b"/>
          <a:lstStyle>
            <a:lvl1pPr algn="l">
              <a:defRPr sz="2000" b="1"/>
            </a:lvl1pPr>
          </a:lstStyle>
          <a:p>
            <a:r>
              <a:rPr lang="sv-SE" smtClean="0"/>
              <a:t>Klicka här för att ändra format</a:t>
            </a:r>
            <a:endParaRPr lang="sv-SE"/>
          </a:p>
        </p:txBody>
      </p:sp>
      <p:sp>
        <p:nvSpPr>
          <p:cNvPr id="3" name="Platshållare för bild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1D71E2DC-9E7D-4786-8110-5D38E8DEF135}" type="datetime1">
              <a:rPr lang="sv-SE" smtClean="0"/>
              <a:pPr/>
              <a:t>2016-10-18</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C3EA92B4-001D-4421-9349-F2F91F200F5E}" type="slidenum">
              <a:rPr lang="sv-SE" smtClean="0"/>
              <a:pPr/>
              <a:t>‹Nr.›</a:t>
            </a:fld>
            <a:endParaRPr lang="sv-S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sv-SE" smtClean="0"/>
              <a:t>Klicka här för att ändra format</a:t>
            </a:r>
            <a:endParaRPr lang="sv-SE"/>
          </a:p>
        </p:txBody>
      </p:sp>
      <p:sp>
        <p:nvSpPr>
          <p:cNvPr id="3" name="Platshållare för text 2"/>
          <p:cNvSpPr>
            <a:spLocks noGrp="1"/>
          </p:cNvSpPr>
          <p:nvPr>
            <p:ph type="body" idx="1"/>
          </p:nvPr>
        </p:nvSpPr>
        <p:spPr>
          <a:xfrm>
            <a:off x="342900" y="2311401"/>
            <a:ext cx="6172200" cy="6537502"/>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2"/>
          </p:nvPr>
        </p:nvSpPr>
        <p:spPr>
          <a:xfrm>
            <a:off x="342900" y="9181395"/>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59F32E54-126E-4804-8F99-D5FCB128D481}" type="datetime1">
              <a:rPr lang="sv-SE" smtClean="0"/>
              <a:pPr/>
              <a:t>2016-10-18</a:t>
            </a:fld>
            <a:endParaRPr lang="sv-SE"/>
          </a:p>
        </p:txBody>
      </p:sp>
      <p:sp>
        <p:nvSpPr>
          <p:cNvPr id="5" name="Platshållare för sidfot 4"/>
          <p:cNvSpPr>
            <a:spLocks noGrp="1"/>
          </p:cNvSpPr>
          <p:nvPr>
            <p:ph type="ftr" sz="quarter" idx="3"/>
          </p:nvPr>
        </p:nvSpPr>
        <p:spPr>
          <a:xfrm>
            <a:off x="2343150" y="9181395"/>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4914900" y="9181395"/>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C3EA92B4-001D-4421-9349-F2F91F200F5E}" type="slidenum">
              <a:rPr lang="sv-SE" smtClean="0"/>
              <a:pPr/>
              <a:t>‹Nr.›</a:t>
            </a:fld>
            <a:endParaRPr lang="sv-S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objekt 4" descr="milega_logo"/>
          <p:cNvPicPr/>
          <p:nvPr/>
        </p:nvPicPr>
        <p:blipFill>
          <a:blip r:embed="rId3" cstate="print"/>
          <a:srcRect/>
          <a:stretch>
            <a:fillRect/>
          </a:stretch>
        </p:blipFill>
        <p:spPr bwMode="auto">
          <a:xfrm>
            <a:off x="4685878" y="395536"/>
            <a:ext cx="1695450" cy="381000"/>
          </a:xfrm>
          <a:prstGeom prst="rect">
            <a:avLst/>
          </a:prstGeom>
          <a:noFill/>
          <a:ln w="9525">
            <a:noFill/>
            <a:miter lim="800000"/>
            <a:headEnd/>
            <a:tailEnd/>
          </a:ln>
        </p:spPr>
      </p:pic>
      <p:sp>
        <p:nvSpPr>
          <p:cNvPr id="7" name="textruta 6"/>
          <p:cNvSpPr txBox="1"/>
          <p:nvPr/>
        </p:nvSpPr>
        <p:spPr>
          <a:xfrm>
            <a:off x="0" y="2288704"/>
            <a:ext cx="6858000" cy="1323439"/>
          </a:xfrm>
          <a:prstGeom prst="rect">
            <a:avLst/>
          </a:prstGeom>
          <a:noFill/>
        </p:spPr>
        <p:txBody>
          <a:bodyPr wrap="square" rtlCol="0">
            <a:spAutoFit/>
          </a:bodyPr>
          <a:lstStyle/>
          <a:p>
            <a:pPr algn="ctr"/>
            <a:r>
              <a:rPr lang="sv-SE" sz="4000" dirty="0" smtClean="0">
                <a:solidFill>
                  <a:srgbClr val="E2003F"/>
                </a:solidFill>
              </a:rPr>
              <a:t>Ledarutvecklingsprogram </a:t>
            </a:r>
          </a:p>
          <a:p>
            <a:pPr algn="ctr"/>
            <a:r>
              <a:rPr lang="sv-SE" sz="4000" dirty="0" smtClean="0">
                <a:solidFill>
                  <a:srgbClr val="E2003F"/>
                </a:solidFill>
              </a:rPr>
              <a:t>2016</a:t>
            </a:r>
            <a:endParaRPr lang="sv-SE" sz="4000" dirty="0">
              <a:solidFill>
                <a:srgbClr val="E2003F"/>
              </a:solidFill>
            </a:endParaRPr>
          </a:p>
        </p:txBody>
      </p:sp>
      <p:sp>
        <p:nvSpPr>
          <p:cNvPr id="9" name="textruta 8"/>
          <p:cNvSpPr txBox="1"/>
          <p:nvPr/>
        </p:nvSpPr>
        <p:spPr>
          <a:xfrm>
            <a:off x="-27384" y="5592361"/>
            <a:ext cx="6858000" cy="461665"/>
          </a:xfrm>
          <a:prstGeom prst="rect">
            <a:avLst/>
          </a:prstGeom>
          <a:noFill/>
        </p:spPr>
        <p:txBody>
          <a:bodyPr wrap="square" rtlCol="0">
            <a:spAutoFit/>
          </a:bodyPr>
          <a:lstStyle/>
          <a:p>
            <a:pPr algn="ctr"/>
            <a:r>
              <a:rPr lang="sv-SE" sz="2400" i="1" dirty="0" smtClean="0">
                <a:solidFill>
                  <a:schemeClr val="bg1">
                    <a:lumMod val="50000"/>
                  </a:schemeClr>
                </a:solidFill>
              </a:rPr>
              <a:t>Tankar under </a:t>
            </a:r>
            <a:r>
              <a:rPr lang="sv-SE" sz="2400" i="1" dirty="0" smtClean="0">
                <a:solidFill>
                  <a:srgbClr val="E2003F"/>
                </a:solidFill>
              </a:rPr>
              <a:t>resans</a:t>
            </a:r>
            <a:r>
              <a:rPr lang="sv-SE" sz="2400" i="1" dirty="0" smtClean="0">
                <a:solidFill>
                  <a:schemeClr val="bg1">
                    <a:lumMod val="50000"/>
                  </a:schemeClr>
                </a:solidFill>
              </a:rPr>
              <a:t> gång…</a:t>
            </a:r>
            <a:endParaRPr lang="sv-SE" sz="2400" i="1" dirty="0">
              <a:solidFill>
                <a:schemeClr val="bg1">
                  <a:lumMod val="50000"/>
                </a:schemeClr>
              </a:solidFill>
            </a:endParaRPr>
          </a:p>
        </p:txBody>
      </p:sp>
      <p:cxnSp>
        <p:nvCxnSpPr>
          <p:cNvPr id="11" name="Rak 10"/>
          <p:cNvCxnSpPr/>
          <p:nvPr/>
        </p:nvCxnSpPr>
        <p:spPr>
          <a:xfrm>
            <a:off x="764704" y="4808984"/>
            <a:ext cx="532859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ruta 1"/>
          <p:cNvSpPr txBox="1"/>
          <p:nvPr/>
        </p:nvSpPr>
        <p:spPr>
          <a:xfrm>
            <a:off x="1628800" y="6897216"/>
            <a:ext cx="3744416" cy="646331"/>
          </a:xfrm>
          <a:prstGeom prst="rect">
            <a:avLst/>
          </a:prstGeom>
          <a:noFill/>
        </p:spPr>
        <p:txBody>
          <a:bodyPr wrap="square" rtlCol="0">
            <a:spAutoFit/>
          </a:bodyPr>
          <a:lstStyle/>
          <a:p>
            <a:pPr algn="ctr"/>
            <a:r>
              <a:rPr lang="sv-SE" sz="3600" dirty="0" smtClean="0">
                <a:latin typeface="Apple Chancery"/>
                <a:cs typeface="Apple Chancery"/>
              </a:rPr>
              <a:t>Anna </a:t>
            </a:r>
            <a:r>
              <a:rPr lang="sv-SE" sz="3600" dirty="0" smtClean="0">
                <a:latin typeface="Apple Chancery"/>
                <a:cs typeface="Apple Chancery"/>
              </a:rPr>
              <a:t>Andersson</a:t>
            </a:r>
            <a:endParaRPr lang="sv-SE" sz="3600" dirty="0">
              <a:latin typeface="Apple Chancery"/>
              <a:cs typeface="Apple Chancery"/>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objekt 4" descr="milega_logo"/>
          <p:cNvPicPr/>
          <p:nvPr/>
        </p:nvPicPr>
        <p:blipFill>
          <a:blip r:embed="rId2" cstate="print"/>
          <a:srcRect/>
          <a:stretch>
            <a:fillRect/>
          </a:stretch>
        </p:blipFill>
        <p:spPr bwMode="auto">
          <a:xfrm>
            <a:off x="4685878" y="395536"/>
            <a:ext cx="1695450" cy="381000"/>
          </a:xfrm>
          <a:prstGeom prst="rect">
            <a:avLst/>
          </a:prstGeom>
          <a:noFill/>
          <a:ln w="9525">
            <a:noFill/>
            <a:miter lim="800000"/>
            <a:headEnd/>
            <a:tailEnd/>
          </a:ln>
        </p:spPr>
      </p:pic>
      <p:sp>
        <p:nvSpPr>
          <p:cNvPr id="10" name="textruta 9"/>
          <p:cNvSpPr txBox="1"/>
          <p:nvPr/>
        </p:nvSpPr>
        <p:spPr>
          <a:xfrm>
            <a:off x="476672" y="1055857"/>
            <a:ext cx="5688632" cy="584775"/>
          </a:xfrm>
          <a:prstGeom prst="rect">
            <a:avLst/>
          </a:prstGeom>
          <a:noFill/>
        </p:spPr>
        <p:txBody>
          <a:bodyPr wrap="square" rtlCol="0">
            <a:spAutoFit/>
          </a:bodyPr>
          <a:lstStyle/>
          <a:p>
            <a:r>
              <a:rPr lang="sv-SE" sz="3200" dirty="0" smtClean="0">
                <a:solidFill>
                  <a:srgbClr val="E2003F"/>
                </a:solidFill>
              </a:rPr>
              <a:t>Övning</a:t>
            </a:r>
            <a:r>
              <a:rPr lang="sv-SE" sz="3200" dirty="0" smtClean="0">
                <a:solidFill>
                  <a:schemeClr val="bg1">
                    <a:lumMod val="50000"/>
                  </a:schemeClr>
                </a:solidFill>
              </a:rPr>
              <a:t> | Dag 3+4 </a:t>
            </a:r>
            <a:endParaRPr lang="sv-SE" sz="3200" dirty="0">
              <a:solidFill>
                <a:schemeClr val="bg1">
                  <a:lumMod val="50000"/>
                </a:schemeClr>
              </a:solidFill>
            </a:endParaRPr>
          </a:p>
        </p:txBody>
      </p:sp>
      <p:sp>
        <p:nvSpPr>
          <p:cNvPr id="25" name="textruta 24"/>
          <p:cNvSpPr txBox="1"/>
          <p:nvPr/>
        </p:nvSpPr>
        <p:spPr>
          <a:xfrm>
            <a:off x="476672" y="2000672"/>
            <a:ext cx="5832648" cy="4893647"/>
          </a:xfrm>
          <a:prstGeom prst="rect">
            <a:avLst/>
          </a:prstGeom>
          <a:noFill/>
        </p:spPr>
        <p:txBody>
          <a:bodyPr wrap="square" rtlCol="0">
            <a:spAutoFit/>
          </a:bodyPr>
          <a:lstStyle/>
          <a:p>
            <a:endParaRPr lang="sv-SE" sz="1400" b="1" dirty="0" smtClean="0">
              <a:solidFill>
                <a:schemeClr val="bg1">
                  <a:lumMod val="85000"/>
                </a:schemeClr>
              </a:solidFill>
            </a:endParaRPr>
          </a:p>
          <a:p>
            <a:endParaRPr lang="sv-SE" sz="1600" u="sng" dirty="0" smtClean="0">
              <a:solidFill>
                <a:schemeClr val="bg1">
                  <a:lumMod val="85000"/>
                </a:schemeClr>
              </a:solidFill>
            </a:endParaRPr>
          </a:p>
          <a:p>
            <a:endParaRPr lang="sv-SE" sz="1200" u="sng" dirty="0" smtClean="0">
              <a:solidFill>
                <a:schemeClr val="bg1">
                  <a:lumMod val="85000"/>
                </a:schemeClr>
              </a:solidFill>
            </a:endParaRPr>
          </a:p>
          <a:p>
            <a:r>
              <a:rPr lang="sv-SE" sz="1400" b="1" dirty="0" err="1" smtClean="0"/>
              <a:t>Delövning</a:t>
            </a:r>
            <a:r>
              <a:rPr lang="sv-SE" sz="1400" b="1" dirty="0" smtClean="0"/>
              <a:t> 5:  ”Mina åtaganden”</a:t>
            </a:r>
          </a:p>
          <a:p>
            <a:endParaRPr lang="sv-SE" sz="1200" dirty="0" smtClean="0"/>
          </a:p>
          <a:p>
            <a:r>
              <a:rPr lang="sv-SE" sz="1200" dirty="0" smtClean="0"/>
              <a:t>De allra flesta ledare vill vara bra ledare. Men att vara en bra ledare innebär olika saker för olika personer. På följande sätt vill just JAG vara en bra ledare:</a:t>
            </a:r>
            <a:endParaRPr lang="sv-SE" sz="1600" u="sng" dirty="0" smtClean="0">
              <a:solidFill>
                <a:schemeClr val="bg1">
                  <a:lumMod val="85000"/>
                </a:schemeClr>
              </a:solidFill>
            </a:endParaRPr>
          </a:p>
          <a:p>
            <a:r>
              <a:rPr lang="sv-SE" sz="1600" u="sng" dirty="0" smtClean="0">
                <a:solidFill>
                  <a:schemeClr val="bg1">
                    <a:lumMod val="85000"/>
                  </a:schemeClr>
                </a:solidFill>
              </a:rPr>
              <a:t>						</a:t>
            </a:r>
          </a:p>
          <a:p>
            <a:endParaRPr lang="sv-SE" sz="1600" u="sng" dirty="0" smtClean="0">
              <a:solidFill>
                <a:schemeClr val="bg1">
                  <a:lumMod val="85000"/>
                </a:schemeClr>
              </a:solidFill>
            </a:endParaRPr>
          </a:p>
          <a:p>
            <a:r>
              <a:rPr lang="sv-SE" sz="1600" u="sng" dirty="0" smtClean="0">
                <a:solidFill>
                  <a:schemeClr val="bg1">
                    <a:lumMod val="85000"/>
                  </a:schemeClr>
                </a:solidFill>
              </a:rPr>
              <a:t>						</a:t>
            </a:r>
          </a:p>
          <a:p>
            <a:endParaRPr lang="sv-SE" sz="1600" u="sng" dirty="0" smtClean="0">
              <a:solidFill>
                <a:schemeClr val="bg1">
                  <a:lumMod val="85000"/>
                </a:schemeClr>
              </a:solidFill>
            </a:endParaRPr>
          </a:p>
          <a:p>
            <a:r>
              <a:rPr lang="sv-SE" sz="1600" u="sng" dirty="0" smtClean="0">
                <a:solidFill>
                  <a:schemeClr val="bg1">
                    <a:lumMod val="85000"/>
                  </a:schemeClr>
                </a:solidFill>
              </a:rPr>
              <a:t>						</a:t>
            </a:r>
          </a:p>
          <a:p>
            <a:endParaRPr lang="sv-SE" sz="1600" u="sng" dirty="0" smtClean="0">
              <a:solidFill>
                <a:schemeClr val="bg1">
                  <a:lumMod val="85000"/>
                </a:schemeClr>
              </a:solidFill>
            </a:endParaRPr>
          </a:p>
          <a:p>
            <a:endParaRPr lang="sv-SE" sz="1600" u="sng" dirty="0" smtClean="0">
              <a:solidFill>
                <a:schemeClr val="bg1">
                  <a:lumMod val="85000"/>
                </a:schemeClr>
              </a:solidFill>
            </a:endParaRPr>
          </a:p>
          <a:p>
            <a:r>
              <a:rPr lang="sv-SE" sz="1200" dirty="0" smtClean="0"/>
              <a:t>Vad vill jag att mina medarbetare, ledning och kollegor skall säga om mig som ledare?</a:t>
            </a:r>
          </a:p>
          <a:p>
            <a:endParaRPr lang="sv-SE" sz="1600" u="sng" dirty="0" smtClean="0">
              <a:solidFill>
                <a:schemeClr val="bg1">
                  <a:lumMod val="85000"/>
                </a:schemeClr>
              </a:solidFill>
            </a:endParaRPr>
          </a:p>
          <a:p>
            <a:r>
              <a:rPr lang="sv-SE" sz="1600" u="sng" dirty="0" smtClean="0">
                <a:solidFill>
                  <a:schemeClr val="bg1">
                    <a:lumMod val="85000"/>
                  </a:schemeClr>
                </a:solidFill>
              </a:rPr>
              <a:t>						</a:t>
            </a:r>
          </a:p>
          <a:p>
            <a:endParaRPr lang="sv-SE" sz="1600" u="sng" dirty="0" smtClean="0">
              <a:solidFill>
                <a:schemeClr val="bg1">
                  <a:lumMod val="85000"/>
                </a:schemeClr>
              </a:solidFill>
            </a:endParaRPr>
          </a:p>
          <a:p>
            <a:r>
              <a:rPr lang="sv-SE" sz="1600" u="sng" dirty="0" smtClean="0">
                <a:solidFill>
                  <a:schemeClr val="bg1">
                    <a:lumMod val="85000"/>
                  </a:schemeClr>
                </a:solidFill>
              </a:rPr>
              <a:t>						</a:t>
            </a:r>
          </a:p>
          <a:p>
            <a:endParaRPr lang="sv-SE" sz="1600" u="sng" dirty="0" smtClean="0">
              <a:solidFill>
                <a:schemeClr val="bg1">
                  <a:lumMod val="85000"/>
                </a:schemeClr>
              </a:solidFill>
            </a:endParaRPr>
          </a:p>
          <a:p>
            <a:r>
              <a:rPr lang="sv-SE" sz="1600" u="sng" dirty="0" smtClean="0">
                <a:solidFill>
                  <a:schemeClr val="bg1">
                    <a:lumMod val="85000"/>
                  </a:schemeClr>
                </a:solidFill>
              </a:rPr>
              <a:t>						</a:t>
            </a:r>
            <a:endParaRPr lang="sv-SE" sz="1600" dirty="0" smtClean="0">
              <a:solidFill>
                <a:schemeClr val="bg1">
                  <a:lumMod val="85000"/>
                </a:schemeClr>
              </a:solidFill>
            </a:endParaRPr>
          </a:p>
        </p:txBody>
      </p:sp>
      <p:sp>
        <p:nvSpPr>
          <p:cNvPr id="6" name="Platshållare för bildnummer 11"/>
          <p:cNvSpPr>
            <a:spLocks noGrp="1"/>
          </p:cNvSpPr>
          <p:nvPr>
            <p:ph type="sldNum" sz="quarter" idx="12"/>
          </p:nvPr>
        </p:nvSpPr>
        <p:spPr>
          <a:xfrm>
            <a:off x="4914900" y="9181395"/>
            <a:ext cx="1600200" cy="527403"/>
          </a:xfrm>
        </p:spPr>
        <p:txBody>
          <a:bodyPr/>
          <a:lstStyle/>
          <a:p>
            <a:fld id="{C3EA92B4-001D-4421-9349-F2F91F200F5E}" type="slidenum">
              <a:rPr lang="sv-SE" smtClean="0"/>
              <a:pPr/>
              <a:t>10</a:t>
            </a:fld>
            <a:endParaRPr lang="sv-SE"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objekt 4" descr="milega_logo"/>
          <p:cNvPicPr/>
          <p:nvPr/>
        </p:nvPicPr>
        <p:blipFill>
          <a:blip r:embed="rId2" cstate="print"/>
          <a:srcRect/>
          <a:stretch>
            <a:fillRect/>
          </a:stretch>
        </p:blipFill>
        <p:spPr bwMode="auto">
          <a:xfrm>
            <a:off x="4685878" y="395536"/>
            <a:ext cx="1695450" cy="381000"/>
          </a:xfrm>
          <a:prstGeom prst="rect">
            <a:avLst/>
          </a:prstGeom>
          <a:noFill/>
          <a:ln w="9525">
            <a:noFill/>
            <a:miter lim="800000"/>
            <a:headEnd/>
            <a:tailEnd/>
          </a:ln>
        </p:spPr>
      </p:pic>
      <p:sp>
        <p:nvSpPr>
          <p:cNvPr id="10" name="textruta 9"/>
          <p:cNvSpPr txBox="1"/>
          <p:nvPr/>
        </p:nvSpPr>
        <p:spPr>
          <a:xfrm>
            <a:off x="476672" y="1055857"/>
            <a:ext cx="5688632" cy="584775"/>
          </a:xfrm>
          <a:prstGeom prst="rect">
            <a:avLst/>
          </a:prstGeom>
          <a:noFill/>
        </p:spPr>
        <p:txBody>
          <a:bodyPr wrap="square" rtlCol="0">
            <a:spAutoFit/>
          </a:bodyPr>
          <a:lstStyle/>
          <a:p>
            <a:r>
              <a:rPr lang="sv-SE" sz="3200" dirty="0" smtClean="0">
                <a:solidFill>
                  <a:srgbClr val="E2003F"/>
                </a:solidFill>
              </a:rPr>
              <a:t>Övning</a:t>
            </a:r>
            <a:r>
              <a:rPr lang="sv-SE" sz="3200" dirty="0" smtClean="0">
                <a:solidFill>
                  <a:schemeClr val="bg1">
                    <a:lumMod val="50000"/>
                  </a:schemeClr>
                </a:solidFill>
              </a:rPr>
              <a:t> | Dag 3+4</a:t>
            </a:r>
            <a:endParaRPr lang="sv-SE" sz="3200" dirty="0">
              <a:solidFill>
                <a:schemeClr val="bg1">
                  <a:lumMod val="50000"/>
                </a:schemeClr>
              </a:solidFill>
            </a:endParaRPr>
          </a:p>
        </p:txBody>
      </p:sp>
      <p:sp>
        <p:nvSpPr>
          <p:cNvPr id="25" name="textruta 24"/>
          <p:cNvSpPr txBox="1"/>
          <p:nvPr/>
        </p:nvSpPr>
        <p:spPr>
          <a:xfrm>
            <a:off x="476672" y="2000672"/>
            <a:ext cx="5832648" cy="7355860"/>
          </a:xfrm>
          <a:prstGeom prst="rect">
            <a:avLst/>
          </a:prstGeom>
          <a:noFill/>
        </p:spPr>
        <p:txBody>
          <a:bodyPr wrap="square" rtlCol="0">
            <a:spAutoFit/>
          </a:bodyPr>
          <a:lstStyle/>
          <a:p>
            <a:r>
              <a:rPr lang="sv-SE" sz="1400" b="1" i="1" dirty="0" smtClean="0"/>
              <a:t>Fortsättning på</a:t>
            </a:r>
            <a:r>
              <a:rPr lang="sv-SE" sz="1400" b="1" dirty="0" smtClean="0"/>
              <a:t>: </a:t>
            </a:r>
            <a:r>
              <a:rPr lang="sv-SE" sz="1400" b="1" dirty="0" err="1" smtClean="0"/>
              <a:t>Delövning</a:t>
            </a:r>
            <a:r>
              <a:rPr lang="sv-SE" sz="1400" b="1" dirty="0" smtClean="0"/>
              <a:t> 5:  ”Mina åtaganden”</a:t>
            </a:r>
          </a:p>
          <a:p>
            <a:endParaRPr lang="sv-SE" sz="1200" dirty="0" smtClean="0"/>
          </a:p>
          <a:p>
            <a:r>
              <a:rPr lang="sv-SE" sz="1200" dirty="0" smtClean="0"/>
              <a:t>Vad måste jag </a:t>
            </a:r>
            <a:r>
              <a:rPr lang="sv-SE" sz="1200" b="1" dirty="0" smtClean="0"/>
              <a:t>fortsätta </a:t>
            </a:r>
            <a:r>
              <a:rPr lang="sv-SE" sz="1200" dirty="0" smtClean="0"/>
              <a:t>göra för att de skall säga så om mig?</a:t>
            </a:r>
          </a:p>
          <a:p>
            <a:r>
              <a:rPr lang="sv-SE" sz="1200" dirty="0" smtClean="0"/>
              <a:t> </a:t>
            </a:r>
          </a:p>
          <a:p>
            <a:r>
              <a:rPr lang="sv-SE" sz="1400" u="sng" dirty="0" smtClean="0">
                <a:solidFill>
                  <a:schemeClr val="bg1">
                    <a:lumMod val="85000"/>
                  </a:schemeClr>
                </a:solidFill>
              </a:rPr>
              <a:t>						</a:t>
            </a:r>
          </a:p>
          <a:p>
            <a:endParaRPr lang="sv-SE" sz="1400" u="sng" dirty="0" smtClean="0">
              <a:solidFill>
                <a:schemeClr val="bg1">
                  <a:lumMod val="85000"/>
                </a:schemeClr>
              </a:solidFill>
            </a:endParaRPr>
          </a:p>
          <a:p>
            <a:r>
              <a:rPr lang="sv-SE" sz="1400" u="sng" dirty="0" smtClean="0">
                <a:solidFill>
                  <a:schemeClr val="bg1">
                    <a:lumMod val="85000"/>
                  </a:schemeClr>
                </a:solidFill>
              </a:rPr>
              <a:t>						</a:t>
            </a:r>
          </a:p>
          <a:p>
            <a:endParaRPr lang="sv-SE" sz="1400" u="sng" dirty="0" smtClean="0">
              <a:solidFill>
                <a:schemeClr val="bg1">
                  <a:lumMod val="85000"/>
                </a:schemeClr>
              </a:solidFill>
            </a:endParaRPr>
          </a:p>
          <a:p>
            <a:r>
              <a:rPr lang="sv-SE" sz="1400" u="sng" dirty="0" smtClean="0">
                <a:solidFill>
                  <a:schemeClr val="bg1">
                    <a:lumMod val="85000"/>
                  </a:schemeClr>
                </a:solidFill>
              </a:rPr>
              <a:t>						</a:t>
            </a:r>
          </a:p>
          <a:p>
            <a:endParaRPr lang="sv-SE" sz="1400" u="sng" dirty="0" smtClean="0">
              <a:solidFill>
                <a:schemeClr val="bg1">
                  <a:lumMod val="85000"/>
                </a:schemeClr>
              </a:solidFill>
            </a:endParaRPr>
          </a:p>
          <a:p>
            <a:r>
              <a:rPr lang="sv-SE" sz="1400" u="sng" dirty="0" smtClean="0">
                <a:solidFill>
                  <a:schemeClr val="bg1">
                    <a:lumMod val="85000"/>
                  </a:schemeClr>
                </a:solidFill>
              </a:rPr>
              <a:t>_____________________________________________________________</a:t>
            </a:r>
          </a:p>
          <a:p>
            <a:endParaRPr lang="sv-SE" sz="1400" u="sng" dirty="0" smtClean="0">
              <a:solidFill>
                <a:schemeClr val="bg1">
                  <a:lumMod val="85000"/>
                </a:schemeClr>
              </a:solidFill>
            </a:endParaRPr>
          </a:p>
          <a:p>
            <a:endParaRPr lang="sv-SE" sz="1400" b="1" dirty="0" smtClean="0">
              <a:solidFill>
                <a:schemeClr val="bg1">
                  <a:lumMod val="85000"/>
                </a:schemeClr>
              </a:solidFill>
            </a:endParaRPr>
          </a:p>
          <a:p>
            <a:r>
              <a:rPr lang="sv-SE" sz="1200" dirty="0" smtClean="0"/>
              <a:t>Vad skall jag börja göra</a:t>
            </a:r>
            <a:r>
              <a:rPr lang="sv-SE" sz="1200" b="1" dirty="0" smtClean="0"/>
              <a:t> mer </a:t>
            </a:r>
            <a:r>
              <a:rPr lang="sv-SE" sz="1200" dirty="0" smtClean="0"/>
              <a:t>av för att de skall säga så om mig?</a:t>
            </a:r>
          </a:p>
          <a:p>
            <a:r>
              <a:rPr lang="sv-SE" sz="1600" u="sng" dirty="0" smtClean="0">
                <a:solidFill>
                  <a:schemeClr val="bg1">
                    <a:lumMod val="85000"/>
                  </a:schemeClr>
                </a:solidFill>
              </a:rPr>
              <a:t>						</a:t>
            </a:r>
          </a:p>
          <a:p>
            <a:endParaRPr lang="sv-SE" sz="1600" u="sng" dirty="0" smtClean="0">
              <a:solidFill>
                <a:schemeClr val="bg1">
                  <a:lumMod val="85000"/>
                </a:schemeClr>
              </a:solidFill>
            </a:endParaRPr>
          </a:p>
          <a:p>
            <a:r>
              <a:rPr lang="sv-SE" sz="1600" u="sng" dirty="0" smtClean="0">
                <a:solidFill>
                  <a:schemeClr val="bg1">
                    <a:lumMod val="85000"/>
                  </a:schemeClr>
                </a:solidFill>
              </a:rPr>
              <a:t>						</a:t>
            </a:r>
          </a:p>
          <a:p>
            <a:endParaRPr lang="sv-SE" sz="1600" u="sng" dirty="0" smtClean="0">
              <a:solidFill>
                <a:schemeClr val="bg1">
                  <a:lumMod val="85000"/>
                </a:schemeClr>
              </a:solidFill>
            </a:endParaRPr>
          </a:p>
          <a:p>
            <a:r>
              <a:rPr lang="sv-SE" sz="1600" u="sng" dirty="0" smtClean="0">
                <a:solidFill>
                  <a:schemeClr val="bg1">
                    <a:lumMod val="85000"/>
                  </a:schemeClr>
                </a:solidFill>
              </a:rPr>
              <a:t>						</a:t>
            </a:r>
          </a:p>
          <a:p>
            <a:endParaRPr lang="sv-SE" sz="1600" u="sng" dirty="0" smtClean="0">
              <a:solidFill>
                <a:schemeClr val="bg1">
                  <a:lumMod val="85000"/>
                </a:schemeClr>
              </a:solidFill>
            </a:endParaRPr>
          </a:p>
          <a:p>
            <a:r>
              <a:rPr lang="sv-SE" sz="1600" u="sng" dirty="0" smtClean="0">
                <a:solidFill>
                  <a:schemeClr val="bg1">
                    <a:lumMod val="85000"/>
                  </a:schemeClr>
                </a:solidFill>
              </a:rPr>
              <a:t>______________________________________________________</a:t>
            </a:r>
          </a:p>
          <a:p>
            <a:endParaRPr lang="sv-SE" sz="1600" u="sng" dirty="0" smtClean="0">
              <a:solidFill>
                <a:schemeClr val="bg1">
                  <a:lumMod val="85000"/>
                </a:schemeClr>
              </a:solidFill>
            </a:endParaRPr>
          </a:p>
          <a:p>
            <a:endParaRPr lang="sv-SE" sz="1600" u="sng" dirty="0" smtClean="0">
              <a:solidFill>
                <a:schemeClr val="bg1">
                  <a:lumMod val="85000"/>
                </a:schemeClr>
              </a:solidFill>
            </a:endParaRPr>
          </a:p>
          <a:p>
            <a:r>
              <a:rPr lang="sv-SE" sz="1200" dirty="0" smtClean="0"/>
              <a:t>Vad skall jag börja göra </a:t>
            </a:r>
            <a:r>
              <a:rPr lang="sv-SE" sz="1200" b="1" dirty="0" smtClean="0"/>
              <a:t>mindre </a:t>
            </a:r>
            <a:r>
              <a:rPr lang="sv-SE" sz="1200" dirty="0" smtClean="0"/>
              <a:t>av för att de skall säga så om mig?</a:t>
            </a:r>
          </a:p>
          <a:p>
            <a:endParaRPr lang="sv-SE" sz="1600" u="sng" dirty="0" smtClean="0">
              <a:solidFill>
                <a:schemeClr val="bg1">
                  <a:lumMod val="85000"/>
                </a:schemeClr>
              </a:solidFill>
            </a:endParaRPr>
          </a:p>
          <a:p>
            <a:r>
              <a:rPr lang="sv-SE" sz="1600" u="sng" dirty="0" smtClean="0">
                <a:solidFill>
                  <a:schemeClr val="bg1">
                    <a:lumMod val="85000"/>
                  </a:schemeClr>
                </a:solidFill>
              </a:rPr>
              <a:t>						</a:t>
            </a:r>
          </a:p>
          <a:p>
            <a:endParaRPr lang="sv-SE" sz="1600" u="sng" dirty="0" smtClean="0">
              <a:solidFill>
                <a:schemeClr val="bg1">
                  <a:lumMod val="85000"/>
                </a:schemeClr>
              </a:solidFill>
            </a:endParaRPr>
          </a:p>
          <a:p>
            <a:r>
              <a:rPr lang="sv-SE" sz="1600" u="sng" dirty="0" smtClean="0">
                <a:solidFill>
                  <a:schemeClr val="bg1">
                    <a:lumMod val="85000"/>
                  </a:schemeClr>
                </a:solidFill>
              </a:rPr>
              <a:t>						</a:t>
            </a:r>
          </a:p>
          <a:p>
            <a:endParaRPr lang="sv-SE" sz="1600" u="sng" dirty="0" smtClean="0">
              <a:solidFill>
                <a:schemeClr val="bg1">
                  <a:lumMod val="85000"/>
                </a:schemeClr>
              </a:solidFill>
            </a:endParaRPr>
          </a:p>
          <a:p>
            <a:r>
              <a:rPr lang="sv-SE" sz="1600" u="sng" dirty="0" smtClean="0">
                <a:solidFill>
                  <a:schemeClr val="bg1">
                    <a:lumMod val="85000"/>
                  </a:schemeClr>
                </a:solidFill>
              </a:rPr>
              <a:t>						</a:t>
            </a:r>
          </a:p>
          <a:p>
            <a:endParaRPr lang="sv-SE" sz="1600" u="sng" dirty="0" smtClean="0">
              <a:solidFill>
                <a:schemeClr val="bg1">
                  <a:lumMod val="85000"/>
                </a:schemeClr>
              </a:solidFill>
            </a:endParaRPr>
          </a:p>
          <a:p>
            <a:r>
              <a:rPr lang="sv-SE" sz="1600" u="sng" dirty="0" smtClean="0">
                <a:solidFill>
                  <a:schemeClr val="bg1">
                    <a:lumMod val="85000"/>
                  </a:schemeClr>
                </a:solidFill>
              </a:rPr>
              <a:t>______________________________________________________</a:t>
            </a:r>
            <a:endParaRPr lang="sv-SE" sz="1600" dirty="0" smtClean="0">
              <a:solidFill>
                <a:schemeClr val="bg1">
                  <a:lumMod val="85000"/>
                </a:schemeClr>
              </a:solidFill>
            </a:endParaRPr>
          </a:p>
        </p:txBody>
      </p:sp>
      <p:sp>
        <p:nvSpPr>
          <p:cNvPr id="6" name="Platshållare för bildnummer 11"/>
          <p:cNvSpPr>
            <a:spLocks noGrp="1"/>
          </p:cNvSpPr>
          <p:nvPr>
            <p:ph type="sldNum" sz="quarter" idx="12"/>
          </p:nvPr>
        </p:nvSpPr>
        <p:spPr>
          <a:xfrm>
            <a:off x="4914900" y="9181395"/>
            <a:ext cx="1600200" cy="527403"/>
          </a:xfrm>
        </p:spPr>
        <p:txBody>
          <a:bodyPr/>
          <a:lstStyle/>
          <a:p>
            <a:fld id="{C3EA92B4-001D-4421-9349-F2F91F200F5E}" type="slidenum">
              <a:rPr lang="sv-SE" smtClean="0"/>
              <a:pPr/>
              <a:t>11</a:t>
            </a:fld>
            <a:endParaRPr lang="sv-SE"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objekt 4" descr="milega_logo"/>
          <p:cNvPicPr/>
          <p:nvPr/>
        </p:nvPicPr>
        <p:blipFill>
          <a:blip r:embed="rId2" cstate="print"/>
          <a:srcRect/>
          <a:stretch>
            <a:fillRect/>
          </a:stretch>
        </p:blipFill>
        <p:spPr bwMode="auto">
          <a:xfrm>
            <a:off x="4685878" y="395536"/>
            <a:ext cx="1695450" cy="381000"/>
          </a:xfrm>
          <a:prstGeom prst="rect">
            <a:avLst/>
          </a:prstGeom>
          <a:noFill/>
          <a:ln w="9525">
            <a:noFill/>
            <a:miter lim="800000"/>
            <a:headEnd/>
            <a:tailEnd/>
          </a:ln>
        </p:spPr>
      </p:pic>
      <p:sp>
        <p:nvSpPr>
          <p:cNvPr id="10" name="textruta 9"/>
          <p:cNvSpPr txBox="1"/>
          <p:nvPr/>
        </p:nvSpPr>
        <p:spPr>
          <a:xfrm>
            <a:off x="476672" y="1055857"/>
            <a:ext cx="5688632" cy="584775"/>
          </a:xfrm>
          <a:prstGeom prst="rect">
            <a:avLst/>
          </a:prstGeom>
          <a:noFill/>
        </p:spPr>
        <p:txBody>
          <a:bodyPr wrap="square" rtlCol="0">
            <a:spAutoFit/>
          </a:bodyPr>
          <a:lstStyle/>
          <a:p>
            <a:r>
              <a:rPr lang="sv-SE" sz="3200" dirty="0" smtClean="0">
                <a:solidFill>
                  <a:srgbClr val="E2003F"/>
                </a:solidFill>
              </a:rPr>
              <a:t>Övning</a:t>
            </a:r>
            <a:r>
              <a:rPr lang="sv-SE" sz="3200" dirty="0" smtClean="0">
                <a:solidFill>
                  <a:schemeClr val="bg1">
                    <a:lumMod val="50000"/>
                  </a:schemeClr>
                </a:solidFill>
              </a:rPr>
              <a:t> | Dag 6</a:t>
            </a:r>
            <a:endParaRPr lang="sv-SE" sz="3200" dirty="0">
              <a:solidFill>
                <a:schemeClr val="bg1">
                  <a:lumMod val="50000"/>
                </a:schemeClr>
              </a:solidFill>
            </a:endParaRPr>
          </a:p>
        </p:txBody>
      </p:sp>
      <p:sp>
        <p:nvSpPr>
          <p:cNvPr id="25" name="textruta 24"/>
          <p:cNvSpPr txBox="1"/>
          <p:nvPr/>
        </p:nvSpPr>
        <p:spPr>
          <a:xfrm>
            <a:off x="476672" y="2000672"/>
            <a:ext cx="5832648" cy="4493538"/>
          </a:xfrm>
          <a:prstGeom prst="rect">
            <a:avLst/>
          </a:prstGeom>
          <a:noFill/>
        </p:spPr>
        <p:txBody>
          <a:bodyPr wrap="square" rtlCol="0">
            <a:spAutoFit/>
          </a:bodyPr>
          <a:lstStyle/>
          <a:p>
            <a:r>
              <a:rPr lang="sv-SE" sz="1400" b="1" i="1" dirty="0" smtClean="0"/>
              <a:t>Fortsättning på</a:t>
            </a:r>
            <a:r>
              <a:rPr lang="sv-SE" sz="1400" b="1" dirty="0" smtClean="0"/>
              <a:t>: </a:t>
            </a:r>
            <a:r>
              <a:rPr lang="sv-SE" sz="1400" b="1" dirty="0" err="1" smtClean="0"/>
              <a:t>Delövning</a:t>
            </a:r>
            <a:r>
              <a:rPr lang="sv-SE" sz="1400" b="1" dirty="0" smtClean="0"/>
              <a:t> 6:  ”Så här ska det gå till!”</a:t>
            </a:r>
          </a:p>
          <a:p>
            <a:endParaRPr lang="sv-SE" sz="1200" dirty="0" smtClean="0"/>
          </a:p>
          <a:p>
            <a:r>
              <a:rPr lang="sv-SE" sz="1200" dirty="0" smtClean="0"/>
              <a:t>Till vår sista träff tillsammans här på kursen vill jag berätta följande om mitt personliga ledarskap och mina mål/visioner inför framtiden (gå gärna tillbaks och ”uppgradera” din ledarskapsdeklaration på sid 2):</a:t>
            </a:r>
          </a:p>
          <a:p>
            <a:endParaRPr lang="sv-SE" sz="1600" u="sng" dirty="0" smtClean="0">
              <a:solidFill>
                <a:schemeClr val="bg1">
                  <a:lumMod val="85000"/>
                </a:schemeClr>
              </a:solidFill>
            </a:endParaRPr>
          </a:p>
          <a:p>
            <a:r>
              <a:rPr lang="sv-SE" sz="1600" u="sng" dirty="0" smtClean="0">
                <a:solidFill>
                  <a:schemeClr val="bg1">
                    <a:lumMod val="85000"/>
                  </a:schemeClr>
                </a:solidFill>
              </a:rPr>
              <a:t>						</a:t>
            </a:r>
          </a:p>
          <a:p>
            <a:endParaRPr lang="sv-SE" sz="1600" u="sng" dirty="0" smtClean="0">
              <a:solidFill>
                <a:schemeClr val="bg1">
                  <a:lumMod val="85000"/>
                </a:schemeClr>
              </a:solidFill>
            </a:endParaRPr>
          </a:p>
          <a:p>
            <a:r>
              <a:rPr lang="sv-SE" sz="1600" u="sng" dirty="0" smtClean="0">
                <a:solidFill>
                  <a:schemeClr val="bg1">
                    <a:lumMod val="85000"/>
                  </a:schemeClr>
                </a:solidFill>
              </a:rPr>
              <a:t>						</a:t>
            </a:r>
          </a:p>
          <a:p>
            <a:endParaRPr lang="sv-SE" sz="1600" u="sng" dirty="0" smtClean="0">
              <a:solidFill>
                <a:schemeClr val="bg1">
                  <a:lumMod val="85000"/>
                </a:schemeClr>
              </a:solidFill>
            </a:endParaRPr>
          </a:p>
          <a:p>
            <a:r>
              <a:rPr lang="sv-SE" sz="1600" u="sng" dirty="0" smtClean="0">
                <a:solidFill>
                  <a:schemeClr val="bg1">
                    <a:lumMod val="85000"/>
                  </a:schemeClr>
                </a:solidFill>
              </a:rPr>
              <a:t>						</a:t>
            </a:r>
          </a:p>
          <a:p>
            <a:endParaRPr lang="sv-SE" sz="1600" u="sng" dirty="0" smtClean="0">
              <a:solidFill>
                <a:schemeClr val="bg1">
                  <a:lumMod val="85000"/>
                </a:schemeClr>
              </a:solidFill>
            </a:endParaRPr>
          </a:p>
          <a:p>
            <a:r>
              <a:rPr lang="sv-SE" sz="1600" u="sng" dirty="0" smtClean="0">
                <a:solidFill>
                  <a:schemeClr val="bg1">
                    <a:lumMod val="85000"/>
                  </a:schemeClr>
                </a:solidFill>
              </a:rPr>
              <a:t>______________________________________________________</a:t>
            </a:r>
          </a:p>
          <a:p>
            <a:endParaRPr lang="sv-SE" sz="1600" u="sng" dirty="0" smtClean="0">
              <a:solidFill>
                <a:schemeClr val="bg1">
                  <a:lumMod val="85000"/>
                </a:schemeClr>
              </a:solidFill>
            </a:endParaRPr>
          </a:p>
          <a:p>
            <a:r>
              <a:rPr lang="sv-SE" sz="1600" u="sng" dirty="0" smtClean="0">
                <a:solidFill>
                  <a:schemeClr val="bg1">
                    <a:lumMod val="85000"/>
                  </a:schemeClr>
                </a:solidFill>
              </a:rPr>
              <a:t>						</a:t>
            </a:r>
          </a:p>
          <a:p>
            <a:endParaRPr lang="sv-SE" sz="1600" u="sng" dirty="0" smtClean="0">
              <a:solidFill>
                <a:schemeClr val="bg1">
                  <a:lumMod val="85000"/>
                </a:schemeClr>
              </a:solidFill>
            </a:endParaRPr>
          </a:p>
          <a:p>
            <a:r>
              <a:rPr lang="sv-SE" sz="1600" u="sng" dirty="0" smtClean="0">
                <a:solidFill>
                  <a:schemeClr val="bg1">
                    <a:lumMod val="85000"/>
                  </a:schemeClr>
                </a:solidFill>
              </a:rPr>
              <a:t>						</a:t>
            </a:r>
          </a:p>
          <a:p>
            <a:endParaRPr lang="sv-SE" sz="1600" u="sng" dirty="0" smtClean="0">
              <a:solidFill>
                <a:schemeClr val="bg1">
                  <a:lumMod val="85000"/>
                </a:schemeClr>
              </a:solidFill>
            </a:endParaRPr>
          </a:p>
          <a:p>
            <a:r>
              <a:rPr lang="sv-SE" sz="1600" u="sng" dirty="0" smtClean="0">
                <a:solidFill>
                  <a:schemeClr val="bg1">
                    <a:lumMod val="85000"/>
                  </a:schemeClr>
                </a:solidFill>
              </a:rPr>
              <a:t>						</a:t>
            </a:r>
            <a:endParaRPr lang="sv-SE" sz="1600" dirty="0" smtClean="0">
              <a:solidFill>
                <a:schemeClr val="bg1">
                  <a:lumMod val="85000"/>
                </a:schemeClr>
              </a:solidFill>
            </a:endParaRPr>
          </a:p>
        </p:txBody>
      </p:sp>
      <p:sp>
        <p:nvSpPr>
          <p:cNvPr id="6" name="Platshållare för bildnummer 11"/>
          <p:cNvSpPr>
            <a:spLocks noGrp="1"/>
          </p:cNvSpPr>
          <p:nvPr>
            <p:ph type="sldNum" sz="quarter" idx="12"/>
          </p:nvPr>
        </p:nvSpPr>
        <p:spPr>
          <a:xfrm>
            <a:off x="4914900" y="9181395"/>
            <a:ext cx="1600200" cy="527403"/>
          </a:xfrm>
        </p:spPr>
        <p:txBody>
          <a:bodyPr/>
          <a:lstStyle/>
          <a:p>
            <a:fld id="{C3EA92B4-001D-4421-9349-F2F91F200F5E}" type="slidenum">
              <a:rPr lang="sv-SE" smtClean="0"/>
              <a:pPr/>
              <a:t>12</a:t>
            </a:fld>
            <a:endParaRPr lang="sv-SE"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objekt 4" descr="milega_logo"/>
          <p:cNvPicPr/>
          <p:nvPr/>
        </p:nvPicPr>
        <p:blipFill>
          <a:blip r:embed="rId2" cstate="print"/>
          <a:srcRect/>
          <a:stretch>
            <a:fillRect/>
          </a:stretch>
        </p:blipFill>
        <p:spPr bwMode="auto">
          <a:xfrm>
            <a:off x="4685878" y="395536"/>
            <a:ext cx="1695450" cy="381000"/>
          </a:xfrm>
          <a:prstGeom prst="rect">
            <a:avLst/>
          </a:prstGeom>
          <a:noFill/>
          <a:ln w="9525">
            <a:noFill/>
            <a:miter lim="800000"/>
            <a:headEnd/>
            <a:tailEnd/>
          </a:ln>
        </p:spPr>
      </p:pic>
      <p:sp>
        <p:nvSpPr>
          <p:cNvPr id="10" name="textruta 9"/>
          <p:cNvSpPr txBox="1"/>
          <p:nvPr/>
        </p:nvSpPr>
        <p:spPr>
          <a:xfrm>
            <a:off x="476672" y="1055857"/>
            <a:ext cx="5688632" cy="584775"/>
          </a:xfrm>
          <a:prstGeom prst="rect">
            <a:avLst/>
          </a:prstGeom>
          <a:noFill/>
        </p:spPr>
        <p:txBody>
          <a:bodyPr wrap="square" rtlCol="0">
            <a:spAutoFit/>
          </a:bodyPr>
          <a:lstStyle/>
          <a:p>
            <a:r>
              <a:rPr lang="sv-SE" sz="3200" dirty="0" smtClean="0">
                <a:solidFill>
                  <a:srgbClr val="E2003F"/>
                </a:solidFill>
              </a:rPr>
              <a:t>Bilaga 1</a:t>
            </a:r>
            <a:r>
              <a:rPr lang="sv-SE" sz="3200" dirty="0" smtClean="0">
                <a:solidFill>
                  <a:schemeClr val="bg1">
                    <a:lumMod val="50000"/>
                  </a:schemeClr>
                </a:solidFill>
              </a:rPr>
              <a:t> | Ledarkompetenshjulet</a:t>
            </a:r>
            <a:endParaRPr lang="sv-SE" sz="3200" dirty="0">
              <a:solidFill>
                <a:schemeClr val="bg1">
                  <a:lumMod val="50000"/>
                </a:schemeClr>
              </a:solidFill>
            </a:endParaRPr>
          </a:p>
        </p:txBody>
      </p:sp>
      <p:sp>
        <p:nvSpPr>
          <p:cNvPr id="1029" name="Oval 5"/>
          <p:cNvSpPr>
            <a:spLocks noChangeArrowheads="1"/>
          </p:cNvSpPr>
          <p:nvPr/>
        </p:nvSpPr>
        <p:spPr bwMode="auto">
          <a:xfrm>
            <a:off x="1340768" y="4781500"/>
            <a:ext cx="3771900" cy="37719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sv-SE">
              <a:solidFill>
                <a:srgbClr val="E2003F"/>
              </a:solidFill>
            </a:endParaRPr>
          </a:p>
        </p:txBody>
      </p:sp>
      <p:sp>
        <p:nvSpPr>
          <p:cNvPr id="1030" name="Line 6"/>
          <p:cNvSpPr>
            <a:spLocks noChangeShapeType="1"/>
          </p:cNvSpPr>
          <p:nvPr/>
        </p:nvSpPr>
        <p:spPr bwMode="auto">
          <a:xfrm>
            <a:off x="1340768" y="6609184"/>
            <a:ext cx="37719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sv-SE">
              <a:solidFill>
                <a:srgbClr val="E2003F"/>
              </a:solidFill>
            </a:endParaRPr>
          </a:p>
        </p:txBody>
      </p:sp>
      <p:sp>
        <p:nvSpPr>
          <p:cNvPr id="1031" name="Line 7"/>
          <p:cNvSpPr>
            <a:spLocks noChangeShapeType="1"/>
          </p:cNvSpPr>
          <p:nvPr/>
        </p:nvSpPr>
        <p:spPr bwMode="auto">
          <a:xfrm>
            <a:off x="1912268" y="5353000"/>
            <a:ext cx="2628900" cy="26289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sv-SE">
              <a:solidFill>
                <a:srgbClr val="E2003F"/>
              </a:solidFill>
            </a:endParaRPr>
          </a:p>
        </p:txBody>
      </p:sp>
      <p:sp>
        <p:nvSpPr>
          <p:cNvPr id="1032" name="Line 8"/>
          <p:cNvSpPr>
            <a:spLocks noChangeShapeType="1"/>
          </p:cNvSpPr>
          <p:nvPr/>
        </p:nvSpPr>
        <p:spPr bwMode="auto">
          <a:xfrm flipV="1">
            <a:off x="1916832" y="5241032"/>
            <a:ext cx="2514600" cy="27432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sv-SE">
              <a:solidFill>
                <a:srgbClr val="E2003F"/>
              </a:solidFill>
            </a:endParaRPr>
          </a:p>
        </p:txBody>
      </p:sp>
      <p:sp>
        <p:nvSpPr>
          <p:cNvPr id="1033" name="Line 9"/>
          <p:cNvSpPr>
            <a:spLocks noChangeShapeType="1"/>
          </p:cNvSpPr>
          <p:nvPr/>
        </p:nvSpPr>
        <p:spPr bwMode="auto">
          <a:xfrm>
            <a:off x="3212976" y="4808984"/>
            <a:ext cx="0" cy="37719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sv-SE">
              <a:solidFill>
                <a:srgbClr val="E2003F"/>
              </a:solidFill>
            </a:endParaRPr>
          </a:p>
        </p:txBody>
      </p:sp>
      <p:sp>
        <p:nvSpPr>
          <p:cNvPr id="17" name="textruta 16"/>
          <p:cNvSpPr txBox="1"/>
          <p:nvPr/>
        </p:nvSpPr>
        <p:spPr>
          <a:xfrm>
            <a:off x="5085184" y="7113240"/>
            <a:ext cx="1440160" cy="523220"/>
          </a:xfrm>
          <a:prstGeom prst="rect">
            <a:avLst/>
          </a:prstGeom>
          <a:noFill/>
        </p:spPr>
        <p:txBody>
          <a:bodyPr wrap="square" rtlCol="0">
            <a:spAutoFit/>
          </a:bodyPr>
          <a:lstStyle/>
          <a:p>
            <a:r>
              <a:rPr lang="sv-SE" sz="1400" b="1" dirty="0" smtClean="0"/>
              <a:t>Hantera förändring</a:t>
            </a:r>
            <a:endParaRPr lang="sv-SE" sz="1400" b="1" dirty="0"/>
          </a:p>
        </p:txBody>
      </p:sp>
      <p:sp>
        <p:nvSpPr>
          <p:cNvPr id="18" name="textruta 17"/>
          <p:cNvSpPr txBox="1"/>
          <p:nvPr/>
        </p:nvSpPr>
        <p:spPr>
          <a:xfrm>
            <a:off x="5085184" y="5581908"/>
            <a:ext cx="1440160" cy="307777"/>
          </a:xfrm>
          <a:prstGeom prst="rect">
            <a:avLst/>
          </a:prstGeom>
          <a:noFill/>
        </p:spPr>
        <p:txBody>
          <a:bodyPr wrap="square" rtlCol="0">
            <a:spAutoFit/>
          </a:bodyPr>
          <a:lstStyle/>
          <a:p>
            <a:r>
              <a:rPr lang="sv-SE" sz="1400" b="1" dirty="0" smtClean="0"/>
              <a:t>Resultat</a:t>
            </a:r>
            <a:endParaRPr lang="sv-SE" sz="1400" b="1" dirty="0"/>
          </a:p>
        </p:txBody>
      </p:sp>
      <p:sp>
        <p:nvSpPr>
          <p:cNvPr id="19" name="textruta 18"/>
          <p:cNvSpPr txBox="1"/>
          <p:nvPr/>
        </p:nvSpPr>
        <p:spPr>
          <a:xfrm>
            <a:off x="3645024" y="4520952"/>
            <a:ext cx="1440160" cy="307777"/>
          </a:xfrm>
          <a:prstGeom prst="rect">
            <a:avLst/>
          </a:prstGeom>
          <a:noFill/>
        </p:spPr>
        <p:txBody>
          <a:bodyPr wrap="square" rtlCol="0">
            <a:spAutoFit/>
          </a:bodyPr>
          <a:lstStyle/>
          <a:p>
            <a:r>
              <a:rPr lang="sv-SE" sz="1400" b="1" dirty="0" smtClean="0"/>
              <a:t>Kommunikation</a:t>
            </a:r>
            <a:endParaRPr lang="sv-SE" sz="1400" b="1" dirty="0"/>
          </a:p>
        </p:txBody>
      </p:sp>
      <p:sp>
        <p:nvSpPr>
          <p:cNvPr id="20" name="textruta 19"/>
          <p:cNvSpPr txBox="1"/>
          <p:nvPr/>
        </p:nvSpPr>
        <p:spPr>
          <a:xfrm>
            <a:off x="2060848" y="4520952"/>
            <a:ext cx="1440160" cy="307777"/>
          </a:xfrm>
          <a:prstGeom prst="rect">
            <a:avLst/>
          </a:prstGeom>
          <a:noFill/>
        </p:spPr>
        <p:txBody>
          <a:bodyPr wrap="square" rtlCol="0">
            <a:spAutoFit/>
          </a:bodyPr>
          <a:lstStyle/>
          <a:p>
            <a:r>
              <a:rPr lang="sv-SE" sz="1400" b="1" dirty="0" smtClean="0"/>
              <a:t>Beslut</a:t>
            </a:r>
            <a:endParaRPr lang="sv-SE" sz="1400" b="1" dirty="0"/>
          </a:p>
        </p:txBody>
      </p:sp>
      <p:sp>
        <p:nvSpPr>
          <p:cNvPr id="21" name="textruta 20"/>
          <p:cNvSpPr txBox="1"/>
          <p:nvPr/>
        </p:nvSpPr>
        <p:spPr>
          <a:xfrm>
            <a:off x="3861048" y="8462228"/>
            <a:ext cx="1440160" cy="523220"/>
          </a:xfrm>
          <a:prstGeom prst="rect">
            <a:avLst/>
          </a:prstGeom>
          <a:noFill/>
        </p:spPr>
        <p:txBody>
          <a:bodyPr wrap="square" rtlCol="0">
            <a:spAutoFit/>
          </a:bodyPr>
          <a:lstStyle/>
          <a:p>
            <a:r>
              <a:rPr lang="sv-SE" sz="1400" b="1" dirty="0" smtClean="0"/>
              <a:t>Planera, strategifrågor</a:t>
            </a:r>
            <a:endParaRPr lang="sv-SE" sz="1400" b="1" dirty="0"/>
          </a:p>
        </p:txBody>
      </p:sp>
      <p:sp>
        <p:nvSpPr>
          <p:cNvPr id="22" name="textruta 21"/>
          <p:cNvSpPr txBox="1"/>
          <p:nvPr/>
        </p:nvSpPr>
        <p:spPr>
          <a:xfrm>
            <a:off x="1628800" y="8409384"/>
            <a:ext cx="1440160" cy="523220"/>
          </a:xfrm>
          <a:prstGeom prst="rect">
            <a:avLst/>
          </a:prstGeom>
          <a:noFill/>
        </p:spPr>
        <p:txBody>
          <a:bodyPr wrap="square" rtlCol="0">
            <a:spAutoFit/>
          </a:bodyPr>
          <a:lstStyle/>
          <a:p>
            <a:r>
              <a:rPr lang="sv-SE" sz="1400" b="1" dirty="0" smtClean="0"/>
              <a:t>Fokus på brukare/kunder</a:t>
            </a:r>
            <a:endParaRPr lang="sv-SE" sz="1400" b="1" dirty="0"/>
          </a:p>
        </p:txBody>
      </p:sp>
      <p:sp>
        <p:nvSpPr>
          <p:cNvPr id="23" name="textruta 22"/>
          <p:cNvSpPr txBox="1"/>
          <p:nvPr/>
        </p:nvSpPr>
        <p:spPr>
          <a:xfrm>
            <a:off x="260648" y="7257256"/>
            <a:ext cx="1440160" cy="307777"/>
          </a:xfrm>
          <a:prstGeom prst="rect">
            <a:avLst/>
          </a:prstGeom>
          <a:noFill/>
        </p:spPr>
        <p:txBody>
          <a:bodyPr wrap="square" rtlCol="0">
            <a:spAutoFit/>
          </a:bodyPr>
          <a:lstStyle/>
          <a:p>
            <a:r>
              <a:rPr lang="sv-SE" sz="1400" b="1" dirty="0" smtClean="0"/>
              <a:t>Utveckla Team</a:t>
            </a:r>
            <a:endParaRPr lang="sv-SE" sz="1400" b="1" dirty="0"/>
          </a:p>
        </p:txBody>
      </p:sp>
      <p:sp>
        <p:nvSpPr>
          <p:cNvPr id="24" name="textruta 23"/>
          <p:cNvSpPr txBox="1"/>
          <p:nvPr/>
        </p:nvSpPr>
        <p:spPr>
          <a:xfrm>
            <a:off x="764704" y="5745088"/>
            <a:ext cx="1440160" cy="307777"/>
          </a:xfrm>
          <a:prstGeom prst="rect">
            <a:avLst/>
          </a:prstGeom>
          <a:noFill/>
        </p:spPr>
        <p:txBody>
          <a:bodyPr wrap="square" rtlCol="0">
            <a:spAutoFit/>
          </a:bodyPr>
          <a:lstStyle/>
          <a:p>
            <a:r>
              <a:rPr lang="sv-SE" sz="1400" b="1" dirty="0" smtClean="0"/>
              <a:t>Ta risk</a:t>
            </a:r>
            <a:endParaRPr lang="sv-SE" sz="1400" b="1" dirty="0"/>
          </a:p>
        </p:txBody>
      </p:sp>
      <p:sp>
        <p:nvSpPr>
          <p:cNvPr id="27" name="textruta 26"/>
          <p:cNvSpPr txBox="1"/>
          <p:nvPr/>
        </p:nvSpPr>
        <p:spPr>
          <a:xfrm>
            <a:off x="476672" y="1708572"/>
            <a:ext cx="5832648" cy="2308324"/>
          </a:xfrm>
          <a:prstGeom prst="rect">
            <a:avLst/>
          </a:prstGeom>
          <a:noFill/>
        </p:spPr>
        <p:txBody>
          <a:bodyPr wrap="square" rtlCol="0">
            <a:spAutoFit/>
          </a:bodyPr>
          <a:lstStyle/>
          <a:p>
            <a:r>
              <a:rPr lang="sv-SE" sz="1200" b="1" dirty="0" smtClean="0"/>
              <a:t>Ledarkompetenshjulet (inspirerat av Whitworth m.fl.) är en övning som kan hjälpa dig att tydliggöra balansen mellan olika viktiga kompetensområden i ditt ledarskap.</a:t>
            </a:r>
          </a:p>
          <a:p>
            <a:r>
              <a:rPr lang="sv-SE" sz="1200" dirty="0" smtClean="0"/>
              <a:t> </a:t>
            </a:r>
          </a:p>
          <a:p>
            <a:r>
              <a:rPr lang="sv-SE" sz="1200" dirty="0" smtClean="0"/>
              <a:t>I ledarkompetenshjulet har vi föreslagit några olika områden som är viktiga att arbeta med i ledarskap.</a:t>
            </a:r>
            <a:br>
              <a:rPr lang="sv-SE" sz="1200" dirty="0" smtClean="0"/>
            </a:br>
            <a:r>
              <a:rPr lang="sv-SE" sz="1200" dirty="0" smtClean="0"/>
              <a:t/>
            </a:r>
            <a:br>
              <a:rPr lang="sv-SE" sz="1200" dirty="0" smtClean="0"/>
            </a:br>
            <a:r>
              <a:rPr lang="sv-SE" sz="1200" dirty="0" smtClean="0"/>
              <a:t>Se hjulets centrum som 0 och den yttre ändan som 10. Gradera din tillfredställelse med varje förmåga på dess område i hjulet och dra en ny linje. Den linjen representerar ditt personliga ledarkompetenshjul.</a:t>
            </a:r>
          </a:p>
          <a:p>
            <a:r>
              <a:rPr lang="sv-SE" sz="1200" dirty="0" smtClean="0"/>
              <a:t> </a:t>
            </a:r>
          </a:p>
          <a:p>
            <a:r>
              <a:rPr lang="sv-SE" sz="1200" b="1" dirty="0" smtClean="0"/>
              <a:t>Hur ser det ut? Hur skulle du vilja att det var? Vilket område vill du förändra först ? </a:t>
            </a:r>
          </a:p>
          <a:p>
            <a:r>
              <a:rPr lang="sv-SE" sz="1200" dirty="0" smtClean="0"/>
              <a:t> </a:t>
            </a:r>
          </a:p>
        </p:txBody>
      </p:sp>
      <p:sp>
        <p:nvSpPr>
          <p:cNvPr id="25" name="Platshållare för bildnummer 11"/>
          <p:cNvSpPr>
            <a:spLocks noGrp="1"/>
          </p:cNvSpPr>
          <p:nvPr>
            <p:ph type="sldNum" sz="quarter" idx="12"/>
          </p:nvPr>
        </p:nvSpPr>
        <p:spPr>
          <a:xfrm>
            <a:off x="4914900" y="9181395"/>
            <a:ext cx="1600200" cy="527403"/>
          </a:xfrm>
        </p:spPr>
        <p:txBody>
          <a:bodyPr/>
          <a:lstStyle/>
          <a:p>
            <a:fld id="{C3EA92B4-001D-4421-9349-F2F91F200F5E}" type="slidenum">
              <a:rPr lang="sv-SE" smtClean="0"/>
              <a:pPr/>
              <a:t>13</a:t>
            </a:fld>
            <a:endParaRPr lang="sv-SE"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objekt 4" descr="milega_logo"/>
          <p:cNvPicPr/>
          <p:nvPr/>
        </p:nvPicPr>
        <p:blipFill>
          <a:blip r:embed="rId2" cstate="print"/>
          <a:srcRect/>
          <a:stretch>
            <a:fillRect/>
          </a:stretch>
        </p:blipFill>
        <p:spPr bwMode="auto">
          <a:xfrm>
            <a:off x="4685878" y="395536"/>
            <a:ext cx="1695450" cy="381000"/>
          </a:xfrm>
          <a:prstGeom prst="rect">
            <a:avLst/>
          </a:prstGeom>
          <a:noFill/>
          <a:ln w="9525">
            <a:noFill/>
            <a:miter lim="800000"/>
            <a:headEnd/>
            <a:tailEnd/>
          </a:ln>
        </p:spPr>
      </p:pic>
      <p:sp>
        <p:nvSpPr>
          <p:cNvPr id="10" name="textruta 9"/>
          <p:cNvSpPr txBox="1"/>
          <p:nvPr/>
        </p:nvSpPr>
        <p:spPr>
          <a:xfrm>
            <a:off x="476672" y="1055857"/>
            <a:ext cx="5688632" cy="584775"/>
          </a:xfrm>
          <a:prstGeom prst="rect">
            <a:avLst/>
          </a:prstGeom>
          <a:noFill/>
        </p:spPr>
        <p:txBody>
          <a:bodyPr wrap="square" rtlCol="0">
            <a:spAutoFit/>
          </a:bodyPr>
          <a:lstStyle/>
          <a:p>
            <a:r>
              <a:rPr lang="sv-SE" sz="3200" dirty="0" smtClean="0">
                <a:solidFill>
                  <a:srgbClr val="E2003F"/>
                </a:solidFill>
              </a:rPr>
              <a:t>Bilaga 2</a:t>
            </a:r>
            <a:r>
              <a:rPr lang="sv-SE" sz="3200" dirty="0" smtClean="0">
                <a:solidFill>
                  <a:schemeClr val="bg1">
                    <a:lumMod val="50000"/>
                  </a:schemeClr>
                </a:solidFill>
              </a:rPr>
              <a:t> | Chefens roller</a:t>
            </a:r>
            <a:endParaRPr lang="sv-SE" sz="3200" dirty="0">
              <a:solidFill>
                <a:schemeClr val="bg1">
                  <a:lumMod val="50000"/>
                </a:schemeClr>
              </a:solidFill>
            </a:endParaRPr>
          </a:p>
        </p:txBody>
      </p:sp>
      <p:graphicFrame>
        <p:nvGraphicFramePr>
          <p:cNvPr id="6" name="Diagram 5"/>
          <p:cNvGraphicFramePr/>
          <p:nvPr/>
        </p:nvGraphicFramePr>
        <p:xfrm>
          <a:off x="260648" y="2576736"/>
          <a:ext cx="6201816" cy="55007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Platshållare för bildnummer 11"/>
          <p:cNvSpPr>
            <a:spLocks noGrp="1"/>
          </p:cNvSpPr>
          <p:nvPr>
            <p:ph type="sldNum" sz="quarter" idx="12"/>
          </p:nvPr>
        </p:nvSpPr>
        <p:spPr>
          <a:xfrm>
            <a:off x="4914900" y="9181395"/>
            <a:ext cx="1600200" cy="527403"/>
          </a:xfrm>
        </p:spPr>
        <p:txBody>
          <a:bodyPr/>
          <a:lstStyle/>
          <a:p>
            <a:fld id="{C3EA92B4-001D-4421-9349-F2F91F200F5E}" type="slidenum">
              <a:rPr lang="sv-SE" smtClean="0"/>
              <a:pPr/>
              <a:t>14</a:t>
            </a:fld>
            <a:endParaRPr lang="sv-SE"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objekt 4" descr="milega_logo"/>
          <p:cNvPicPr/>
          <p:nvPr/>
        </p:nvPicPr>
        <p:blipFill>
          <a:blip r:embed="rId2" cstate="print"/>
          <a:srcRect/>
          <a:stretch>
            <a:fillRect/>
          </a:stretch>
        </p:blipFill>
        <p:spPr bwMode="auto">
          <a:xfrm>
            <a:off x="4685878" y="395536"/>
            <a:ext cx="1695450" cy="381000"/>
          </a:xfrm>
          <a:prstGeom prst="rect">
            <a:avLst/>
          </a:prstGeom>
          <a:noFill/>
          <a:ln w="9525">
            <a:noFill/>
            <a:miter lim="800000"/>
            <a:headEnd/>
            <a:tailEnd/>
          </a:ln>
        </p:spPr>
      </p:pic>
      <p:sp>
        <p:nvSpPr>
          <p:cNvPr id="10" name="textruta 9"/>
          <p:cNvSpPr txBox="1"/>
          <p:nvPr/>
        </p:nvSpPr>
        <p:spPr>
          <a:xfrm>
            <a:off x="476672" y="1055857"/>
            <a:ext cx="5688632" cy="1077218"/>
          </a:xfrm>
          <a:prstGeom prst="rect">
            <a:avLst/>
          </a:prstGeom>
          <a:noFill/>
        </p:spPr>
        <p:txBody>
          <a:bodyPr wrap="square" rtlCol="0">
            <a:spAutoFit/>
          </a:bodyPr>
          <a:lstStyle/>
          <a:p>
            <a:r>
              <a:rPr lang="sv-SE" sz="3200" dirty="0" smtClean="0">
                <a:solidFill>
                  <a:srgbClr val="E2003F"/>
                </a:solidFill>
              </a:rPr>
              <a:t>Bilaga 3</a:t>
            </a:r>
            <a:r>
              <a:rPr lang="sv-SE" sz="3200" dirty="0" smtClean="0">
                <a:solidFill>
                  <a:schemeClr val="bg1">
                    <a:lumMod val="50000"/>
                  </a:schemeClr>
                </a:solidFill>
              </a:rPr>
              <a:t> | Hur spenderar jag min 		        tid idag?</a:t>
            </a:r>
            <a:endParaRPr lang="sv-SE" sz="3200" dirty="0">
              <a:solidFill>
                <a:schemeClr val="bg1">
                  <a:lumMod val="50000"/>
                </a:schemeClr>
              </a:solidFill>
            </a:endParaRPr>
          </a:p>
        </p:txBody>
      </p:sp>
      <p:sp>
        <p:nvSpPr>
          <p:cNvPr id="2050" name="Oval 2"/>
          <p:cNvSpPr>
            <a:spLocks noChangeArrowheads="1"/>
          </p:cNvSpPr>
          <p:nvPr/>
        </p:nvSpPr>
        <p:spPr bwMode="auto">
          <a:xfrm>
            <a:off x="1772816" y="2648744"/>
            <a:ext cx="2900362" cy="2922588"/>
          </a:xfrm>
          <a:prstGeom prst="ellipse">
            <a:avLst/>
          </a:prstGeom>
          <a:solidFill>
            <a:srgbClr val="FFFFFF"/>
          </a:solidFill>
          <a:ln w="9525">
            <a:solidFill>
              <a:srgbClr val="000000"/>
            </a:solidFill>
            <a:round/>
            <a:headEnd/>
            <a:tailEnd/>
          </a:ln>
          <a:effectLst>
            <a:outerShdw dist="35921"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v-SE"/>
          </a:p>
        </p:txBody>
      </p:sp>
      <p:sp>
        <p:nvSpPr>
          <p:cNvPr id="6" name="textruta 5"/>
          <p:cNvSpPr txBox="1"/>
          <p:nvPr/>
        </p:nvSpPr>
        <p:spPr>
          <a:xfrm>
            <a:off x="548680" y="6843206"/>
            <a:ext cx="5760640" cy="2862322"/>
          </a:xfrm>
          <a:prstGeom prst="rect">
            <a:avLst/>
          </a:prstGeom>
          <a:noFill/>
        </p:spPr>
        <p:txBody>
          <a:bodyPr wrap="square" rtlCol="0">
            <a:spAutoFit/>
          </a:bodyPr>
          <a:lstStyle/>
          <a:p>
            <a:r>
              <a:rPr lang="sv-SE" sz="1200" dirty="0" smtClean="0"/>
              <a:t>Kommentarer:</a:t>
            </a:r>
          </a:p>
          <a:p>
            <a:endParaRPr lang="sv-SE" sz="1200" dirty="0" smtClean="0"/>
          </a:p>
          <a:p>
            <a:r>
              <a:rPr lang="sv-SE" sz="1200" u="sng" dirty="0" smtClean="0">
                <a:solidFill>
                  <a:schemeClr val="bg1">
                    <a:lumMod val="85000"/>
                  </a:schemeClr>
                </a:solidFill>
              </a:rPr>
              <a:t>						</a:t>
            </a:r>
          </a:p>
          <a:p>
            <a:endParaRPr lang="sv-SE" sz="1200" u="sng" dirty="0" smtClean="0">
              <a:solidFill>
                <a:schemeClr val="bg1">
                  <a:lumMod val="85000"/>
                </a:schemeClr>
              </a:solidFill>
            </a:endParaRPr>
          </a:p>
          <a:p>
            <a:r>
              <a:rPr lang="sv-SE" sz="1200" u="sng" dirty="0" smtClean="0">
                <a:solidFill>
                  <a:schemeClr val="bg1">
                    <a:lumMod val="85000"/>
                  </a:schemeClr>
                </a:solidFill>
              </a:rPr>
              <a:t>						</a:t>
            </a:r>
          </a:p>
          <a:p>
            <a:endParaRPr lang="sv-SE" sz="1200" u="sng" dirty="0" smtClean="0">
              <a:solidFill>
                <a:schemeClr val="bg1">
                  <a:lumMod val="85000"/>
                </a:schemeClr>
              </a:solidFill>
            </a:endParaRPr>
          </a:p>
          <a:p>
            <a:r>
              <a:rPr lang="sv-SE" sz="1200" u="sng" dirty="0" smtClean="0">
                <a:solidFill>
                  <a:schemeClr val="bg1">
                    <a:lumMod val="85000"/>
                  </a:schemeClr>
                </a:solidFill>
              </a:rPr>
              <a:t>						</a:t>
            </a:r>
          </a:p>
          <a:p>
            <a:endParaRPr lang="sv-SE" sz="1200" u="sng" dirty="0" smtClean="0">
              <a:solidFill>
                <a:schemeClr val="bg1">
                  <a:lumMod val="85000"/>
                </a:schemeClr>
              </a:solidFill>
            </a:endParaRPr>
          </a:p>
          <a:p>
            <a:r>
              <a:rPr lang="sv-SE" sz="1200" u="sng" dirty="0" smtClean="0">
                <a:solidFill>
                  <a:schemeClr val="bg1">
                    <a:lumMod val="85000"/>
                  </a:schemeClr>
                </a:solidFill>
              </a:rPr>
              <a:t>						</a:t>
            </a:r>
          </a:p>
          <a:p>
            <a:endParaRPr lang="sv-SE" sz="1200" u="sng" dirty="0" smtClean="0">
              <a:solidFill>
                <a:schemeClr val="bg1">
                  <a:lumMod val="85000"/>
                </a:schemeClr>
              </a:solidFill>
            </a:endParaRPr>
          </a:p>
          <a:p>
            <a:r>
              <a:rPr lang="sv-SE" sz="1200" u="sng" dirty="0" smtClean="0">
                <a:solidFill>
                  <a:schemeClr val="bg1">
                    <a:lumMod val="85000"/>
                  </a:schemeClr>
                </a:solidFill>
              </a:rPr>
              <a:t>						</a:t>
            </a:r>
          </a:p>
          <a:p>
            <a:endParaRPr lang="sv-SE" sz="1200" u="sng" dirty="0" smtClean="0">
              <a:solidFill>
                <a:schemeClr val="bg1">
                  <a:lumMod val="85000"/>
                </a:schemeClr>
              </a:solidFill>
            </a:endParaRPr>
          </a:p>
          <a:p>
            <a:r>
              <a:rPr lang="sv-SE" sz="1200" u="sng" dirty="0" smtClean="0">
                <a:solidFill>
                  <a:schemeClr val="bg1">
                    <a:lumMod val="85000"/>
                  </a:schemeClr>
                </a:solidFill>
              </a:rPr>
              <a:t>						</a:t>
            </a:r>
            <a:r>
              <a:rPr lang="sv-SE" sz="1200" dirty="0" smtClean="0"/>
              <a:t>			</a:t>
            </a:r>
          </a:p>
          <a:p>
            <a:endParaRPr lang="sv-SE" sz="1200" dirty="0" smtClean="0"/>
          </a:p>
        </p:txBody>
      </p:sp>
      <p:sp>
        <p:nvSpPr>
          <p:cNvPr id="7" name="Platshållare för bildnummer 11"/>
          <p:cNvSpPr>
            <a:spLocks noGrp="1"/>
          </p:cNvSpPr>
          <p:nvPr>
            <p:ph type="sldNum" sz="quarter" idx="12"/>
          </p:nvPr>
        </p:nvSpPr>
        <p:spPr>
          <a:xfrm>
            <a:off x="4914900" y="9181395"/>
            <a:ext cx="1600200" cy="527403"/>
          </a:xfrm>
        </p:spPr>
        <p:txBody>
          <a:bodyPr/>
          <a:lstStyle/>
          <a:p>
            <a:fld id="{C3EA92B4-001D-4421-9349-F2F91F200F5E}" type="slidenum">
              <a:rPr lang="sv-SE" smtClean="0"/>
              <a:pPr/>
              <a:t>15</a:t>
            </a:fld>
            <a:endParaRPr lang="sv-SE"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objekt 4" descr="milega_logo"/>
          <p:cNvPicPr/>
          <p:nvPr/>
        </p:nvPicPr>
        <p:blipFill>
          <a:blip r:embed="rId2" cstate="print"/>
          <a:srcRect/>
          <a:stretch>
            <a:fillRect/>
          </a:stretch>
        </p:blipFill>
        <p:spPr bwMode="auto">
          <a:xfrm>
            <a:off x="4685878" y="395536"/>
            <a:ext cx="1695450" cy="381000"/>
          </a:xfrm>
          <a:prstGeom prst="rect">
            <a:avLst/>
          </a:prstGeom>
          <a:noFill/>
          <a:ln w="9525">
            <a:noFill/>
            <a:miter lim="800000"/>
            <a:headEnd/>
            <a:tailEnd/>
          </a:ln>
        </p:spPr>
      </p:pic>
      <p:sp>
        <p:nvSpPr>
          <p:cNvPr id="2050" name="Oval 2"/>
          <p:cNvSpPr>
            <a:spLocks noChangeArrowheads="1"/>
          </p:cNvSpPr>
          <p:nvPr/>
        </p:nvSpPr>
        <p:spPr bwMode="auto">
          <a:xfrm>
            <a:off x="1772816" y="1496616"/>
            <a:ext cx="2900362" cy="2922588"/>
          </a:xfrm>
          <a:prstGeom prst="ellipse">
            <a:avLst/>
          </a:prstGeom>
          <a:solidFill>
            <a:srgbClr val="FFFFFF"/>
          </a:solidFill>
          <a:ln w="9525">
            <a:solidFill>
              <a:srgbClr val="000000"/>
            </a:solidFill>
            <a:round/>
            <a:headEnd/>
            <a:tailEnd/>
          </a:ln>
          <a:effectLst>
            <a:outerShdw dist="35921"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v-SE"/>
          </a:p>
        </p:txBody>
      </p:sp>
      <p:sp>
        <p:nvSpPr>
          <p:cNvPr id="6" name="textruta 5"/>
          <p:cNvSpPr txBox="1"/>
          <p:nvPr/>
        </p:nvSpPr>
        <p:spPr>
          <a:xfrm>
            <a:off x="548680" y="4664968"/>
            <a:ext cx="5760640" cy="5262979"/>
          </a:xfrm>
          <a:prstGeom prst="rect">
            <a:avLst/>
          </a:prstGeom>
          <a:noFill/>
        </p:spPr>
        <p:txBody>
          <a:bodyPr wrap="square" rtlCol="0">
            <a:spAutoFit/>
          </a:bodyPr>
          <a:lstStyle/>
          <a:p>
            <a:r>
              <a:rPr lang="sv-SE" sz="1200" dirty="0" smtClean="0"/>
              <a:t>Kommentarer:</a:t>
            </a:r>
          </a:p>
          <a:p>
            <a:endParaRPr lang="sv-SE" sz="1200" dirty="0" smtClean="0"/>
          </a:p>
          <a:p>
            <a:r>
              <a:rPr lang="sv-SE" sz="1200" u="sng" dirty="0" smtClean="0">
                <a:solidFill>
                  <a:schemeClr val="bg1">
                    <a:lumMod val="85000"/>
                  </a:schemeClr>
                </a:solidFill>
              </a:rPr>
              <a:t>						</a:t>
            </a:r>
          </a:p>
          <a:p>
            <a:endParaRPr lang="sv-SE" sz="1200" u="sng" dirty="0" smtClean="0">
              <a:solidFill>
                <a:schemeClr val="bg1">
                  <a:lumMod val="85000"/>
                </a:schemeClr>
              </a:solidFill>
            </a:endParaRPr>
          </a:p>
          <a:p>
            <a:r>
              <a:rPr lang="sv-SE" sz="1200" u="sng" dirty="0" smtClean="0">
                <a:solidFill>
                  <a:schemeClr val="bg1">
                    <a:lumMod val="85000"/>
                  </a:schemeClr>
                </a:solidFill>
              </a:rPr>
              <a:t>						</a:t>
            </a:r>
          </a:p>
          <a:p>
            <a:endParaRPr lang="sv-SE" sz="1200" u="sng" dirty="0" smtClean="0">
              <a:solidFill>
                <a:schemeClr val="bg1">
                  <a:lumMod val="85000"/>
                </a:schemeClr>
              </a:solidFill>
            </a:endParaRPr>
          </a:p>
          <a:p>
            <a:r>
              <a:rPr lang="sv-SE" sz="1200" u="sng" dirty="0" smtClean="0">
                <a:solidFill>
                  <a:schemeClr val="bg1">
                    <a:lumMod val="85000"/>
                  </a:schemeClr>
                </a:solidFill>
              </a:rPr>
              <a:t>						</a:t>
            </a:r>
          </a:p>
          <a:p>
            <a:endParaRPr lang="sv-SE" sz="1200" u="sng" dirty="0" smtClean="0">
              <a:solidFill>
                <a:schemeClr val="bg1">
                  <a:lumMod val="85000"/>
                </a:schemeClr>
              </a:solidFill>
            </a:endParaRPr>
          </a:p>
          <a:p>
            <a:r>
              <a:rPr lang="sv-SE" sz="1200" u="sng" dirty="0" smtClean="0">
                <a:solidFill>
                  <a:schemeClr val="bg1">
                    <a:lumMod val="85000"/>
                  </a:schemeClr>
                </a:solidFill>
              </a:rPr>
              <a:t>						</a:t>
            </a:r>
          </a:p>
          <a:p>
            <a:endParaRPr lang="sv-SE" sz="1200" u="sng" dirty="0" smtClean="0">
              <a:solidFill>
                <a:schemeClr val="bg1">
                  <a:lumMod val="85000"/>
                </a:schemeClr>
              </a:solidFill>
            </a:endParaRPr>
          </a:p>
          <a:p>
            <a:endParaRPr lang="sv-SE" sz="1200" u="sng" dirty="0" smtClean="0">
              <a:solidFill>
                <a:schemeClr val="bg1">
                  <a:lumMod val="85000"/>
                </a:schemeClr>
              </a:solidFill>
            </a:endParaRPr>
          </a:p>
          <a:p>
            <a:r>
              <a:rPr lang="sv-SE" sz="1200" dirty="0" smtClean="0"/>
              <a:t>Vad kan jag konkret göra för att nå dit?</a:t>
            </a:r>
          </a:p>
          <a:p>
            <a:endParaRPr lang="sv-SE" sz="1200" dirty="0" smtClean="0"/>
          </a:p>
          <a:p>
            <a:r>
              <a:rPr lang="sv-SE" sz="1200" u="sng" dirty="0" smtClean="0">
                <a:solidFill>
                  <a:schemeClr val="bg1">
                    <a:lumMod val="85000"/>
                  </a:schemeClr>
                </a:solidFill>
              </a:rPr>
              <a:t>						</a:t>
            </a:r>
          </a:p>
          <a:p>
            <a:endParaRPr lang="sv-SE" sz="1200" u="sng" dirty="0" smtClean="0">
              <a:solidFill>
                <a:schemeClr val="bg1">
                  <a:lumMod val="85000"/>
                </a:schemeClr>
              </a:solidFill>
            </a:endParaRPr>
          </a:p>
          <a:p>
            <a:r>
              <a:rPr lang="sv-SE" sz="1200" u="sng" dirty="0" smtClean="0">
                <a:solidFill>
                  <a:schemeClr val="bg1">
                    <a:lumMod val="85000"/>
                  </a:schemeClr>
                </a:solidFill>
              </a:rPr>
              <a:t>						</a:t>
            </a:r>
          </a:p>
          <a:p>
            <a:endParaRPr lang="sv-SE" sz="1200" u="sng" dirty="0" smtClean="0">
              <a:solidFill>
                <a:schemeClr val="bg1">
                  <a:lumMod val="85000"/>
                </a:schemeClr>
              </a:solidFill>
            </a:endParaRPr>
          </a:p>
          <a:p>
            <a:r>
              <a:rPr lang="sv-SE" sz="1200" u="sng" dirty="0" smtClean="0">
                <a:solidFill>
                  <a:schemeClr val="bg1">
                    <a:lumMod val="85000"/>
                  </a:schemeClr>
                </a:solidFill>
              </a:rPr>
              <a:t>						</a:t>
            </a:r>
          </a:p>
          <a:p>
            <a:endParaRPr lang="sv-SE" sz="1200" u="sng" dirty="0" smtClean="0">
              <a:solidFill>
                <a:schemeClr val="bg1">
                  <a:lumMod val="85000"/>
                </a:schemeClr>
              </a:solidFill>
            </a:endParaRPr>
          </a:p>
          <a:p>
            <a:r>
              <a:rPr lang="sv-SE" sz="1200" u="sng" dirty="0" smtClean="0">
                <a:solidFill>
                  <a:schemeClr val="bg1">
                    <a:lumMod val="85000"/>
                  </a:schemeClr>
                </a:solidFill>
              </a:rPr>
              <a:t>						</a:t>
            </a:r>
          </a:p>
          <a:p>
            <a:endParaRPr lang="sv-SE" sz="1200" u="sng" dirty="0" smtClean="0">
              <a:solidFill>
                <a:schemeClr val="bg1">
                  <a:lumMod val="85000"/>
                </a:schemeClr>
              </a:solidFill>
            </a:endParaRPr>
          </a:p>
          <a:p>
            <a:r>
              <a:rPr lang="sv-SE" sz="1200" u="sng" dirty="0" smtClean="0">
                <a:solidFill>
                  <a:schemeClr val="bg1">
                    <a:lumMod val="85000"/>
                  </a:schemeClr>
                </a:solidFill>
              </a:rPr>
              <a:t>						</a:t>
            </a:r>
          </a:p>
          <a:p>
            <a:endParaRPr lang="sv-SE" sz="1200" u="sng" dirty="0" smtClean="0">
              <a:solidFill>
                <a:schemeClr val="bg1">
                  <a:lumMod val="85000"/>
                </a:schemeClr>
              </a:solidFill>
            </a:endParaRPr>
          </a:p>
          <a:p>
            <a:r>
              <a:rPr lang="sv-SE" sz="1200" u="sng" dirty="0" smtClean="0">
                <a:solidFill>
                  <a:schemeClr val="bg1">
                    <a:lumMod val="85000"/>
                  </a:schemeClr>
                </a:solidFill>
              </a:rPr>
              <a:t>						</a:t>
            </a:r>
          </a:p>
          <a:p>
            <a:endParaRPr lang="sv-SE" sz="1200" u="sng" dirty="0" smtClean="0">
              <a:solidFill>
                <a:schemeClr val="bg1">
                  <a:lumMod val="85000"/>
                </a:schemeClr>
              </a:solidFill>
            </a:endParaRPr>
          </a:p>
          <a:p>
            <a:r>
              <a:rPr lang="sv-SE" sz="1200" u="sng" dirty="0" smtClean="0">
                <a:solidFill>
                  <a:schemeClr val="bg1">
                    <a:lumMod val="85000"/>
                  </a:schemeClr>
                </a:solidFill>
              </a:rPr>
              <a:t>						</a:t>
            </a:r>
            <a:r>
              <a:rPr lang="sv-SE" sz="1200" dirty="0" smtClean="0"/>
              <a:t>			</a:t>
            </a:r>
          </a:p>
          <a:p>
            <a:endParaRPr lang="sv-SE" sz="1200" dirty="0" smtClean="0"/>
          </a:p>
        </p:txBody>
      </p:sp>
      <p:sp>
        <p:nvSpPr>
          <p:cNvPr id="7" name="textruta 6"/>
          <p:cNvSpPr txBox="1"/>
          <p:nvPr/>
        </p:nvSpPr>
        <p:spPr>
          <a:xfrm>
            <a:off x="476672" y="1136576"/>
            <a:ext cx="5832648" cy="677108"/>
          </a:xfrm>
          <a:prstGeom prst="rect">
            <a:avLst/>
          </a:prstGeom>
          <a:noFill/>
        </p:spPr>
        <p:txBody>
          <a:bodyPr wrap="square" rtlCol="0">
            <a:spAutoFit/>
          </a:bodyPr>
          <a:lstStyle/>
          <a:p>
            <a:r>
              <a:rPr lang="sv-SE" sz="1400" b="1" dirty="0" smtClean="0"/>
              <a:t>Hur </a:t>
            </a:r>
            <a:r>
              <a:rPr lang="sv-SE" sz="1400" b="1" u="sng" dirty="0" smtClean="0"/>
              <a:t>ska</a:t>
            </a:r>
            <a:r>
              <a:rPr lang="sv-SE" sz="1400" b="1" dirty="0" smtClean="0"/>
              <a:t> det vara?</a:t>
            </a:r>
          </a:p>
          <a:p>
            <a:endParaRPr lang="sv-SE" sz="1200" dirty="0" smtClean="0"/>
          </a:p>
          <a:p>
            <a:r>
              <a:rPr lang="sv-SE" sz="1200" dirty="0" smtClean="0"/>
              <a:t> </a:t>
            </a:r>
          </a:p>
        </p:txBody>
      </p:sp>
      <p:sp>
        <p:nvSpPr>
          <p:cNvPr id="8" name="Platshållare för bildnummer 11"/>
          <p:cNvSpPr>
            <a:spLocks noGrp="1"/>
          </p:cNvSpPr>
          <p:nvPr>
            <p:ph type="sldNum" sz="quarter" idx="12"/>
          </p:nvPr>
        </p:nvSpPr>
        <p:spPr>
          <a:xfrm>
            <a:off x="4914900" y="9181395"/>
            <a:ext cx="1600200" cy="527403"/>
          </a:xfrm>
        </p:spPr>
        <p:txBody>
          <a:bodyPr/>
          <a:lstStyle/>
          <a:p>
            <a:fld id="{C3EA92B4-001D-4421-9349-F2F91F200F5E}" type="slidenum">
              <a:rPr lang="sv-SE" smtClean="0"/>
              <a:pPr/>
              <a:t>16</a:t>
            </a:fld>
            <a:endParaRPr lang="sv-SE"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objekt 4" descr="milega_logo"/>
          <p:cNvPicPr/>
          <p:nvPr/>
        </p:nvPicPr>
        <p:blipFill>
          <a:blip r:embed="rId2" cstate="print"/>
          <a:srcRect/>
          <a:stretch>
            <a:fillRect/>
          </a:stretch>
        </p:blipFill>
        <p:spPr bwMode="auto">
          <a:xfrm>
            <a:off x="4685878" y="395536"/>
            <a:ext cx="1695450" cy="381000"/>
          </a:xfrm>
          <a:prstGeom prst="rect">
            <a:avLst/>
          </a:prstGeom>
          <a:noFill/>
          <a:ln w="9525">
            <a:noFill/>
            <a:miter lim="800000"/>
            <a:headEnd/>
            <a:tailEnd/>
          </a:ln>
        </p:spPr>
      </p:pic>
      <p:sp>
        <p:nvSpPr>
          <p:cNvPr id="10" name="textruta 9"/>
          <p:cNvSpPr txBox="1"/>
          <p:nvPr/>
        </p:nvSpPr>
        <p:spPr>
          <a:xfrm>
            <a:off x="476672" y="1559913"/>
            <a:ext cx="5688632" cy="584775"/>
          </a:xfrm>
          <a:prstGeom prst="rect">
            <a:avLst/>
          </a:prstGeom>
          <a:noFill/>
        </p:spPr>
        <p:txBody>
          <a:bodyPr wrap="square" rtlCol="0">
            <a:spAutoFit/>
          </a:bodyPr>
          <a:lstStyle/>
          <a:p>
            <a:r>
              <a:rPr lang="sv-SE" sz="3200" dirty="0" smtClean="0">
                <a:solidFill>
                  <a:schemeClr val="bg1">
                    <a:lumMod val="50000"/>
                  </a:schemeClr>
                </a:solidFill>
              </a:rPr>
              <a:t>Målet med mitt ledarskap:</a:t>
            </a:r>
            <a:endParaRPr lang="sv-SE" sz="3200" dirty="0">
              <a:solidFill>
                <a:schemeClr val="bg1">
                  <a:lumMod val="50000"/>
                </a:schemeClr>
              </a:solidFill>
            </a:endParaRPr>
          </a:p>
        </p:txBody>
      </p:sp>
      <p:sp>
        <p:nvSpPr>
          <p:cNvPr id="7" name="textruta 6"/>
          <p:cNvSpPr txBox="1"/>
          <p:nvPr/>
        </p:nvSpPr>
        <p:spPr>
          <a:xfrm rot="5400000">
            <a:off x="4797633" y="3800391"/>
            <a:ext cx="3341022" cy="461665"/>
          </a:xfrm>
          <a:prstGeom prst="rect">
            <a:avLst/>
          </a:prstGeom>
          <a:noFill/>
        </p:spPr>
        <p:txBody>
          <a:bodyPr wrap="square" rtlCol="0">
            <a:spAutoFit/>
          </a:bodyPr>
          <a:lstStyle/>
          <a:p>
            <a:pPr algn="ctr"/>
            <a:r>
              <a:rPr lang="sv-SE" sz="2400" dirty="0" smtClean="0">
                <a:solidFill>
                  <a:schemeClr val="bg1">
                    <a:lumMod val="75000"/>
                  </a:schemeClr>
                </a:solidFill>
              </a:rPr>
              <a:t>U p </a:t>
            </a:r>
            <a:r>
              <a:rPr lang="sv-SE" sz="2400" dirty="0" err="1" smtClean="0">
                <a:solidFill>
                  <a:schemeClr val="bg1">
                    <a:lumMod val="75000"/>
                  </a:schemeClr>
                </a:solidFill>
              </a:rPr>
              <a:t>p</a:t>
            </a:r>
            <a:r>
              <a:rPr lang="sv-SE" sz="2400" dirty="0" smtClean="0">
                <a:solidFill>
                  <a:schemeClr val="bg1">
                    <a:lumMod val="75000"/>
                  </a:schemeClr>
                </a:solidFill>
              </a:rPr>
              <a:t> d r a g</a:t>
            </a:r>
            <a:endParaRPr lang="sv-SE" sz="2400" dirty="0">
              <a:solidFill>
                <a:schemeClr val="bg1">
                  <a:lumMod val="75000"/>
                </a:schemeClr>
              </a:solidFill>
            </a:endParaRPr>
          </a:p>
        </p:txBody>
      </p:sp>
      <p:sp>
        <p:nvSpPr>
          <p:cNvPr id="8" name="textruta 7"/>
          <p:cNvSpPr txBox="1"/>
          <p:nvPr/>
        </p:nvSpPr>
        <p:spPr>
          <a:xfrm rot="5400000">
            <a:off x="4956656" y="7472799"/>
            <a:ext cx="3341022" cy="461665"/>
          </a:xfrm>
          <a:prstGeom prst="rect">
            <a:avLst/>
          </a:prstGeom>
          <a:noFill/>
        </p:spPr>
        <p:txBody>
          <a:bodyPr wrap="square" rtlCol="0">
            <a:spAutoFit/>
          </a:bodyPr>
          <a:lstStyle/>
          <a:p>
            <a:pPr algn="ctr"/>
            <a:r>
              <a:rPr lang="sv-SE" sz="2400" dirty="0" smtClean="0">
                <a:solidFill>
                  <a:schemeClr val="bg1">
                    <a:lumMod val="75000"/>
                  </a:schemeClr>
                </a:solidFill>
              </a:rPr>
              <a:t>P e r s o n l i g h e t</a:t>
            </a:r>
            <a:endParaRPr lang="sv-SE" sz="2400" dirty="0">
              <a:solidFill>
                <a:schemeClr val="bg1">
                  <a:lumMod val="75000"/>
                </a:schemeClr>
              </a:solidFill>
            </a:endParaRPr>
          </a:p>
        </p:txBody>
      </p:sp>
      <p:sp>
        <p:nvSpPr>
          <p:cNvPr id="9" name="textruta 8"/>
          <p:cNvSpPr txBox="1"/>
          <p:nvPr/>
        </p:nvSpPr>
        <p:spPr>
          <a:xfrm>
            <a:off x="548680" y="2216696"/>
            <a:ext cx="5760640" cy="7386638"/>
          </a:xfrm>
          <a:prstGeom prst="rect">
            <a:avLst/>
          </a:prstGeom>
          <a:noFill/>
        </p:spPr>
        <p:txBody>
          <a:bodyPr wrap="square" rtlCol="0">
            <a:spAutoFit/>
          </a:bodyPr>
          <a:lstStyle/>
          <a:p>
            <a:pPr>
              <a:lnSpc>
                <a:spcPct val="150000"/>
              </a:lnSpc>
            </a:pPr>
            <a:r>
              <a:rPr lang="sv-SE" sz="1400" dirty="0" smtClean="0">
                <a:solidFill>
                  <a:schemeClr val="tx1">
                    <a:lumMod val="50000"/>
                    <a:lumOff val="50000"/>
                  </a:schemeClr>
                </a:solidFill>
              </a:rPr>
              <a:t>Det här vill jag med mitt ledarskap (vision):</a:t>
            </a:r>
            <a:r>
              <a:rPr lang="sv-SE" u="sng" dirty="0" smtClean="0">
                <a:solidFill>
                  <a:schemeClr val="bg1">
                    <a:lumMod val="85000"/>
                  </a:schemeClr>
                </a:solidFill>
              </a:rPr>
              <a:t>																					</a:t>
            </a:r>
          </a:p>
          <a:p>
            <a:pPr>
              <a:lnSpc>
                <a:spcPct val="150000"/>
              </a:lnSpc>
            </a:pPr>
            <a:r>
              <a:rPr lang="sv-SE" sz="1400" dirty="0" smtClean="0">
                <a:solidFill>
                  <a:schemeClr val="tx1">
                    <a:lumMod val="50000"/>
                    <a:lumOff val="50000"/>
                  </a:schemeClr>
                </a:solidFill>
              </a:rPr>
              <a:t>Vad vill jag åstadkomma med min verksamhet?</a:t>
            </a:r>
            <a:r>
              <a:rPr lang="sv-SE" u="sng" dirty="0" smtClean="0">
                <a:solidFill>
                  <a:schemeClr val="bg1">
                    <a:lumMod val="85000"/>
                  </a:schemeClr>
                </a:solidFill>
              </a:rPr>
              <a:t>									</a:t>
            </a:r>
          </a:p>
          <a:p>
            <a:pPr>
              <a:lnSpc>
                <a:spcPct val="150000"/>
              </a:lnSpc>
            </a:pPr>
            <a:r>
              <a:rPr lang="sv-SE" u="sng" dirty="0" smtClean="0">
                <a:solidFill>
                  <a:schemeClr val="bg1">
                    <a:lumMod val="85000"/>
                  </a:schemeClr>
                </a:solidFill>
              </a:rPr>
              <a:t>						</a:t>
            </a:r>
          </a:p>
          <a:p>
            <a:pPr>
              <a:lnSpc>
                <a:spcPct val="150000"/>
              </a:lnSpc>
            </a:pPr>
            <a:r>
              <a:rPr lang="sv-SE" sz="1400" dirty="0" smtClean="0">
                <a:solidFill>
                  <a:schemeClr val="tx1">
                    <a:lumMod val="50000"/>
                    <a:lumOff val="50000"/>
                  </a:schemeClr>
                </a:solidFill>
              </a:rPr>
              <a:t>Vilka konkreta saker måste jag ta tag i (lösa, utveckla, förbättra)?</a:t>
            </a:r>
            <a:r>
              <a:rPr lang="sv-SE" u="sng" dirty="0" smtClean="0">
                <a:solidFill>
                  <a:schemeClr val="bg1">
                    <a:lumMod val="85000"/>
                  </a:schemeClr>
                </a:solidFill>
              </a:rPr>
              <a:t>																			</a:t>
            </a:r>
          </a:p>
          <a:p>
            <a:pPr>
              <a:lnSpc>
                <a:spcPct val="150000"/>
              </a:lnSpc>
            </a:pPr>
            <a:r>
              <a:rPr lang="sv-SE" sz="1400" dirty="0" smtClean="0">
                <a:solidFill>
                  <a:schemeClr val="tx1">
                    <a:lumMod val="50000"/>
                    <a:lumOff val="50000"/>
                  </a:schemeClr>
                </a:solidFill>
              </a:rPr>
              <a:t>Vilka av mina ledaregenskaper kan jag använda som bra resurser i det arbetet?</a:t>
            </a:r>
            <a:r>
              <a:rPr lang="sv-SE" u="sng" dirty="0" smtClean="0">
                <a:solidFill>
                  <a:schemeClr val="bg1">
                    <a:lumMod val="85000"/>
                  </a:schemeClr>
                </a:solidFill>
              </a:rPr>
              <a:t>																		</a:t>
            </a:r>
          </a:p>
          <a:p>
            <a:pPr>
              <a:lnSpc>
                <a:spcPct val="150000"/>
              </a:lnSpc>
            </a:pPr>
            <a:r>
              <a:rPr lang="sv-SE" sz="1400" dirty="0" smtClean="0">
                <a:solidFill>
                  <a:schemeClr val="tx1">
                    <a:lumMod val="50000"/>
                    <a:lumOff val="50000"/>
                  </a:schemeClr>
                </a:solidFill>
              </a:rPr>
              <a:t>I vilka delar behöver jag utvecklas eller anlita andra interna eller externa resurser?</a:t>
            </a:r>
            <a:r>
              <a:rPr lang="sv-SE" u="sng" dirty="0" smtClean="0">
                <a:solidFill>
                  <a:schemeClr val="bg1">
                    <a:lumMod val="85000"/>
                  </a:schemeClr>
                </a:solidFill>
              </a:rPr>
              <a:t>				 		</a:t>
            </a:r>
          </a:p>
          <a:p>
            <a:pPr>
              <a:lnSpc>
                <a:spcPct val="150000"/>
              </a:lnSpc>
            </a:pPr>
            <a:r>
              <a:rPr lang="sv-SE" u="sng" dirty="0" smtClean="0">
                <a:solidFill>
                  <a:schemeClr val="bg1">
                    <a:lumMod val="85000"/>
                  </a:schemeClr>
                </a:solidFill>
              </a:rPr>
              <a:t>						</a:t>
            </a:r>
            <a:endParaRPr lang="sv-SE" u="sng" dirty="0">
              <a:solidFill>
                <a:schemeClr val="bg1">
                  <a:lumMod val="85000"/>
                </a:schemeClr>
              </a:solidFill>
            </a:endParaRPr>
          </a:p>
        </p:txBody>
      </p:sp>
      <p:sp>
        <p:nvSpPr>
          <p:cNvPr id="11" name="Platshållare för bildnummer 11"/>
          <p:cNvSpPr>
            <a:spLocks noGrp="1"/>
          </p:cNvSpPr>
          <p:nvPr>
            <p:ph type="sldNum" sz="quarter" idx="12"/>
          </p:nvPr>
        </p:nvSpPr>
        <p:spPr>
          <a:xfrm>
            <a:off x="4914900" y="9181395"/>
            <a:ext cx="1600200" cy="527403"/>
          </a:xfrm>
        </p:spPr>
        <p:txBody>
          <a:bodyPr/>
          <a:lstStyle/>
          <a:p>
            <a:fld id="{C3EA92B4-001D-4421-9349-F2F91F200F5E}" type="slidenum">
              <a:rPr lang="sv-SE" smtClean="0"/>
              <a:pPr/>
              <a:t>2</a:t>
            </a:fld>
            <a:endParaRPr lang="sv-SE"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objekt 4" descr="milega_logo"/>
          <p:cNvPicPr/>
          <p:nvPr/>
        </p:nvPicPr>
        <p:blipFill>
          <a:blip r:embed="rId2" cstate="print"/>
          <a:srcRect/>
          <a:stretch>
            <a:fillRect/>
          </a:stretch>
        </p:blipFill>
        <p:spPr bwMode="auto">
          <a:xfrm>
            <a:off x="4685878" y="395536"/>
            <a:ext cx="1695450" cy="381000"/>
          </a:xfrm>
          <a:prstGeom prst="rect">
            <a:avLst/>
          </a:prstGeom>
          <a:noFill/>
          <a:ln w="9525">
            <a:noFill/>
            <a:miter lim="800000"/>
            <a:headEnd/>
            <a:tailEnd/>
          </a:ln>
        </p:spPr>
      </p:pic>
      <p:sp>
        <p:nvSpPr>
          <p:cNvPr id="10" name="textruta 9"/>
          <p:cNvSpPr txBox="1"/>
          <p:nvPr/>
        </p:nvSpPr>
        <p:spPr>
          <a:xfrm>
            <a:off x="476672" y="1055857"/>
            <a:ext cx="5688632" cy="584775"/>
          </a:xfrm>
          <a:prstGeom prst="rect">
            <a:avLst/>
          </a:prstGeom>
          <a:noFill/>
        </p:spPr>
        <p:txBody>
          <a:bodyPr wrap="square" rtlCol="0">
            <a:spAutoFit/>
          </a:bodyPr>
          <a:lstStyle/>
          <a:p>
            <a:endParaRPr lang="sv-SE" sz="3200" dirty="0">
              <a:solidFill>
                <a:schemeClr val="bg1">
                  <a:lumMod val="50000"/>
                </a:schemeClr>
              </a:solidFill>
            </a:endParaRPr>
          </a:p>
        </p:txBody>
      </p:sp>
      <p:sp>
        <p:nvSpPr>
          <p:cNvPr id="6" name="Rektangel 5"/>
          <p:cNvSpPr/>
          <p:nvPr/>
        </p:nvSpPr>
        <p:spPr>
          <a:xfrm>
            <a:off x="404664" y="1136576"/>
            <a:ext cx="2989921" cy="646331"/>
          </a:xfrm>
          <a:prstGeom prst="rect">
            <a:avLst/>
          </a:prstGeom>
        </p:spPr>
        <p:txBody>
          <a:bodyPr wrap="none">
            <a:spAutoFit/>
          </a:bodyPr>
          <a:lstStyle/>
          <a:p>
            <a:r>
              <a:rPr lang="sv-SE" sz="3600" dirty="0" smtClean="0">
                <a:solidFill>
                  <a:srgbClr val="E2003F"/>
                </a:solidFill>
              </a:rPr>
              <a:t>Övning</a:t>
            </a:r>
            <a:r>
              <a:rPr lang="sv-SE" sz="3600" dirty="0" smtClean="0">
                <a:solidFill>
                  <a:schemeClr val="bg1">
                    <a:lumMod val="50000"/>
                  </a:schemeClr>
                </a:solidFill>
              </a:rPr>
              <a:t> | Dag 2</a:t>
            </a:r>
            <a:endParaRPr lang="sv-SE" sz="3600" dirty="0">
              <a:solidFill>
                <a:schemeClr val="bg1">
                  <a:lumMod val="50000"/>
                </a:schemeClr>
              </a:solidFill>
            </a:endParaRPr>
          </a:p>
        </p:txBody>
      </p:sp>
      <p:sp>
        <p:nvSpPr>
          <p:cNvPr id="8" name="textruta 7"/>
          <p:cNvSpPr txBox="1"/>
          <p:nvPr/>
        </p:nvSpPr>
        <p:spPr>
          <a:xfrm>
            <a:off x="404664" y="2432720"/>
            <a:ext cx="5832648" cy="1077218"/>
          </a:xfrm>
          <a:prstGeom prst="rect">
            <a:avLst/>
          </a:prstGeom>
          <a:noFill/>
        </p:spPr>
        <p:txBody>
          <a:bodyPr wrap="square" rtlCol="0">
            <a:spAutoFit/>
          </a:bodyPr>
          <a:lstStyle/>
          <a:p>
            <a:pPr algn="ctr"/>
            <a:r>
              <a:rPr lang="sv-SE" sz="3200" dirty="0" smtClean="0"/>
              <a:t>Mina styrkor och utvecklingsområden</a:t>
            </a:r>
            <a:endParaRPr lang="sv-SE" sz="3200" dirty="0"/>
          </a:p>
        </p:txBody>
      </p:sp>
      <p:sp>
        <p:nvSpPr>
          <p:cNvPr id="9" name="textruta 8"/>
          <p:cNvSpPr txBox="1"/>
          <p:nvPr/>
        </p:nvSpPr>
        <p:spPr>
          <a:xfrm>
            <a:off x="404664" y="3584848"/>
            <a:ext cx="5832648" cy="338554"/>
          </a:xfrm>
          <a:prstGeom prst="rect">
            <a:avLst/>
          </a:prstGeom>
          <a:noFill/>
        </p:spPr>
        <p:txBody>
          <a:bodyPr wrap="square" rtlCol="0">
            <a:spAutoFit/>
          </a:bodyPr>
          <a:lstStyle/>
          <a:p>
            <a:pPr algn="ctr"/>
            <a:r>
              <a:rPr lang="sv-SE" sz="1600" dirty="0" smtClean="0"/>
              <a:t>- eller en SWOT på mitt ledarskap</a:t>
            </a:r>
            <a:endParaRPr lang="sv-SE" sz="1600" dirty="0"/>
          </a:p>
        </p:txBody>
      </p:sp>
      <p:sp>
        <p:nvSpPr>
          <p:cNvPr id="11" name="Rektangel 10"/>
          <p:cNvSpPr/>
          <p:nvPr/>
        </p:nvSpPr>
        <p:spPr>
          <a:xfrm>
            <a:off x="620688" y="4448944"/>
            <a:ext cx="5760640" cy="2492990"/>
          </a:xfrm>
          <a:prstGeom prst="rect">
            <a:avLst/>
          </a:prstGeom>
        </p:spPr>
        <p:txBody>
          <a:bodyPr wrap="square">
            <a:spAutoFit/>
          </a:bodyPr>
          <a:lstStyle/>
          <a:p>
            <a:r>
              <a:rPr lang="sv-SE" sz="1200" dirty="0" smtClean="0"/>
              <a:t>Detta är första övningen du gör i att färdigställa målet med ditt ledarskap. Dokumentet kommer att vara levande under hela utbildningen och det är meningen att du skall fylla på allteftersom du tillför mer kunskaper om dig själv och vad du vill göra i din roll som </a:t>
            </a:r>
            <a:r>
              <a:rPr lang="sv-SE" sz="1200" dirty="0" smtClean="0"/>
              <a:t>ledare.</a:t>
            </a:r>
            <a:endParaRPr lang="sv-SE" sz="1200" dirty="0" smtClean="0"/>
          </a:p>
          <a:p>
            <a:r>
              <a:rPr lang="sv-SE" sz="1200" dirty="0" smtClean="0"/>
              <a:t>Dag 7 kommer du att inför gruppen kort få redogöra för hur långt ditt arbete med detta kommit.</a:t>
            </a:r>
          </a:p>
          <a:p>
            <a:r>
              <a:rPr lang="sv-SE" sz="1200" dirty="0" smtClean="0"/>
              <a:t> </a:t>
            </a:r>
          </a:p>
          <a:p>
            <a:r>
              <a:rPr lang="sv-SE" sz="1200" dirty="0" smtClean="0"/>
              <a:t>Denna första övning är uppdelad i tre olika moment. I den första individuella övningen reflekterar du över din JTI. I den andra individuella övningen kartlägger du dig själv utifrån ditt uppdrag. </a:t>
            </a:r>
          </a:p>
          <a:p>
            <a:endParaRPr lang="sv-SE" sz="1200" dirty="0" smtClean="0"/>
          </a:p>
          <a:p>
            <a:r>
              <a:rPr lang="sv-SE" sz="1200" dirty="0" smtClean="0"/>
              <a:t>Därefter skall du i del 3 dels arbeta med en individuell kompetensprofil  samt – i  anslutning till denna - träffa en person i gruppen som skall ”coacha” dig så att du får feedback på dina specifika kompetensområden.</a:t>
            </a:r>
          </a:p>
        </p:txBody>
      </p:sp>
      <p:sp>
        <p:nvSpPr>
          <p:cNvPr id="12" name="Platshållare för bildnummer 11"/>
          <p:cNvSpPr>
            <a:spLocks noGrp="1"/>
          </p:cNvSpPr>
          <p:nvPr>
            <p:ph type="sldNum" sz="quarter" idx="12"/>
          </p:nvPr>
        </p:nvSpPr>
        <p:spPr/>
        <p:txBody>
          <a:bodyPr/>
          <a:lstStyle/>
          <a:p>
            <a:fld id="{C3EA92B4-001D-4421-9349-F2F91F200F5E}" type="slidenum">
              <a:rPr lang="sv-SE" smtClean="0"/>
              <a:pPr/>
              <a:t>3</a:t>
            </a:fld>
            <a:endParaRPr lang="sv-SE"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objekt 4" descr="milega_logo"/>
          <p:cNvPicPr/>
          <p:nvPr/>
        </p:nvPicPr>
        <p:blipFill>
          <a:blip r:embed="rId2" cstate="print"/>
          <a:srcRect/>
          <a:stretch>
            <a:fillRect/>
          </a:stretch>
        </p:blipFill>
        <p:spPr bwMode="auto">
          <a:xfrm>
            <a:off x="4685878" y="395536"/>
            <a:ext cx="1695450" cy="381000"/>
          </a:xfrm>
          <a:prstGeom prst="rect">
            <a:avLst/>
          </a:prstGeom>
          <a:noFill/>
          <a:ln w="9525">
            <a:noFill/>
            <a:miter lim="800000"/>
            <a:headEnd/>
            <a:tailEnd/>
          </a:ln>
        </p:spPr>
      </p:pic>
      <p:sp>
        <p:nvSpPr>
          <p:cNvPr id="6" name="Platshållare för bildnummer 11"/>
          <p:cNvSpPr>
            <a:spLocks noGrp="1"/>
          </p:cNvSpPr>
          <p:nvPr>
            <p:ph type="sldNum" sz="quarter" idx="12"/>
          </p:nvPr>
        </p:nvSpPr>
        <p:spPr>
          <a:xfrm>
            <a:off x="4914900" y="9181395"/>
            <a:ext cx="1600200" cy="527403"/>
          </a:xfrm>
        </p:spPr>
        <p:txBody>
          <a:bodyPr/>
          <a:lstStyle/>
          <a:p>
            <a:fld id="{C3EA92B4-001D-4421-9349-F2F91F200F5E}" type="slidenum">
              <a:rPr lang="sv-SE" smtClean="0"/>
              <a:pPr/>
              <a:t>4</a:t>
            </a:fld>
            <a:endParaRPr lang="sv-SE" dirty="0"/>
          </a:p>
        </p:txBody>
      </p:sp>
      <p:sp>
        <p:nvSpPr>
          <p:cNvPr id="2" name="textruta 1"/>
          <p:cNvSpPr txBox="1"/>
          <p:nvPr/>
        </p:nvSpPr>
        <p:spPr>
          <a:xfrm>
            <a:off x="692696" y="4376936"/>
            <a:ext cx="5328592" cy="523220"/>
          </a:xfrm>
          <a:prstGeom prst="rect">
            <a:avLst/>
          </a:prstGeom>
          <a:noFill/>
        </p:spPr>
        <p:txBody>
          <a:bodyPr wrap="square" rtlCol="0">
            <a:spAutoFit/>
          </a:bodyPr>
          <a:lstStyle/>
          <a:p>
            <a:pPr algn="ctr"/>
            <a:r>
              <a:rPr lang="sv-SE" sz="2800" dirty="0" smtClean="0">
                <a:solidFill>
                  <a:schemeClr val="bg1">
                    <a:lumMod val="75000"/>
                  </a:schemeClr>
                </a:solidFill>
              </a:rPr>
              <a:t>Här klistrar du in din JTI-profil!</a:t>
            </a:r>
            <a:endParaRPr lang="sv-SE" sz="2800" dirty="0">
              <a:solidFill>
                <a:schemeClr val="bg1">
                  <a:lumMod val="75000"/>
                </a:schemeClr>
              </a:solidFill>
            </a:endParaRPr>
          </a:p>
        </p:txBody>
      </p:sp>
    </p:spTree>
    <p:extLst>
      <p:ext uri="{BB962C8B-B14F-4D97-AF65-F5344CB8AC3E}">
        <p14:creationId xmlns:p14="http://schemas.microsoft.com/office/powerpoint/2010/main" val="24254249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objekt 4" descr="milega_logo"/>
          <p:cNvPicPr/>
          <p:nvPr/>
        </p:nvPicPr>
        <p:blipFill>
          <a:blip r:embed="rId2" cstate="print"/>
          <a:srcRect/>
          <a:stretch>
            <a:fillRect/>
          </a:stretch>
        </p:blipFill>
        <p:spPr bwMode="auto">
          <a:xfrm>
            <a:off x="4685878" y="395536"/>
            <a:ext cx="1695450" cy="381000"/>
          </a:xfrm>
          <a:prstGeom prst="rect">
            <a:avLst/>
          </a:prstGeom>
          <a:noFill/>
          <a:ln w="9525">
            <a:noFill/>
            <a:miter lim="800000"/>
            <a:headEnd/>
            <a:tailEnd/>
          </a:ln>
        </p:spPr>
      </p:pic>
      <p:sp>
        <p:nvSpPr>
          <p:cNvPr id="10" name="textruta 9"/>
          <p:cNvSpPr txBox="1"/>
          <p:nvPr/>
        </p:nvSpPr>
        <p:spPr>
          <a:xfrm>
            <a:off x="476672" y="1055857"/>
            <a:ext cx="5688632" cy="584775"/>
          </a:xfrm>
          <a:prstGeom prst="rect">
            <a:avLst/>
          </a:prstGeom>
          <a:noFill/>
        </p:spPr>
        <p:txBody>
          <a:bodyPr wrap="square" rtlCol="0">
            <a:spAutoFit/>
          </a:bodyPr>
          <a:lstStyle/>
          <a:p>
            <a:r>
              <a:rPr lang="sv-SE" sz="3200" dirty="0" smtClean="0">
                <a:solidFill>
                  <a:srgbClr val="E2003F"/>
                </a:solidFill>
              </a:rPr>
              <a:t>Övning</a:t>
            </a:r>
            <a:r>
              <a:rPr lang="sv-SE" sz="3200" dirty="0" smtClean="0">
                <a:solidFill>
                  <a:schemeClr val="bg1">
                    <a:lumMod val="50000"/>
                  </a:schemeClr>
                </a:solidFill>
              </a:rPr>
              <a:t> | Dag 2</a:t>
            </a:r>
            <a:endParaRPr lang="sv-SE" sz="3200" dirty="0">
              <a:solidFill>
                <a:schemeClr val="bg1">
                  <a:lumMod val="50000"/>
                </a:schemeClr>
              </a:solidFill>
            </a:endParaRPr>
          </a:p>
        </p:txBody>
      </p:sp>
      <p:sp>
        <p:nvSpPr>
          <p:cNvPr id="25" name="textruta 24"/>
          <p:cNvSpPr txBox="1"/>
          <p:nvPr/>
        </p:nvSpPr>
        <p:spPr>
          <a:xfrm>
            <a:off x="476672" y="1784648"/>
            <a:ext cx="5832648" cy="8002191"/>
          </a:xfrm>
          <a:prstGeom prst="rect">
            <a:avLst/>
          </a:prstGeom>
          <a:noFill/>
        </p:spPr>
        <p:txBody>
          <a:bodyPr wrap="square" rtlCol="0">
            <a:spAutoFit/>
          </a:bodyPr>
          <a:lstStyle/>
          <a:p>
            <a:r>
              <a:rPr lang="sv-SE" sz="1400" b="1" dirty="0" smtClean="0"/>
              <a:t>Delövning 1 (individuellt) JTI-profil</a:t>
            </a:r>
          </a:p>
          <a:p>
            <a:endParaRPr lang="sv-SE" sz="1200" dirty="0" smtClean="0"/>
          </a:p>
          <a:p>
            <a:endParaRPr lang="sv-SE" sz="1200" i="1" dirty="0"/>
          </a:p>
          <a:p>
            <a:r>
              <a:rPr lang="sv-SE" sz="1200" b="1" u="sng" dirty="0" smtClean="0"/>
              <a:t>Mina styrkor och utvecklingsområden utifrån min JTI</a:t>
            </a:r>
          </a:p>
          <a:p>
            <a:endParaRPr lang="sv-SE" sz="1200" u="sng" dirty="0" smtClean="0"/>
          </a:p>
          <a:p>
            <a:endParaRPr lang="sv-SE" sz="1200" dirty="0" smtClean="0"/>
          </a:p>
          <a:p>
            <a:r>
              <a:rPr lang="sv-SE" sz="1200" dirty="0" smtClean="0"/>
              <a:t>Utifrån min analys har jag följande </a:t>
            </a:r>
            <a:r>
              <a:rPr lang="sv-SE" sz="1200" b="1" dirty="0" smtClean="0"/>
              <a:t>styrkor</a:t>
            </a:r>
            <a:r>
              <a:rPr lang="sv-SE" sz="1200" dirty="0" smtClean="0"/>
              <a:t> som ledare:</a:t>
            </a:r>
          </a:p>
          <a:p>
            <a:endParaRPr lang="sv-SE" sz="1400" b="1" dirty="0" smtClean="0">
              <a:solidFill>
                <a:schemeClr val="bg1">
                  <a:lumMod val="85000"/>
                </a:schemeClr>
              </a:solidFill>
            </a:endParaRPr>
          </a:p>
          <a:p>
            <a:r>
              <a:rPr lang="sv-SE" sz="1400" u="sng" dirty="0" smtClean="0">
                <a:solidFill>
                  <a:schemeClr val="bg1">
                    <a:lumMod val="85000"/>
                  </a:schemeClr>
                </a:solidFill>
              </a:rPr>
              <a:t>						</a:t>
            </a:r>
          </a:p>
          <a:p>
            <a:endParaRPr lang="sv-SE" sz="1400" u="sng" dirty="0" smtClean="0">
              <a:solidFill>
                <a:schemeClr val="bg1">
                  <a:lumMod val="85000"/>
                </a:schemeClr>
              </a:solidFill>
            </a:endParaRPr>
          </a:p>
          <a:p>
            <a:r>
              <a:rPr lang="sv-SE" sz="1400" u="sng" dirty="0" smtClean="0">
                <a:solidFill>
                  <a:schemeClr val="bg1">
                    <a:lumMod val="85000"/>
                  </a:schemeClr>
                </a:solidFill>
              </a:rPr>
              <a:t>						</a:t>
            </a:r>
          </a:p>
          <a:p>
            <a:endParaRPr lang="sv-SE" sz="1400" u="sng" dirty="0" smtClean="0">
              <a:solidFill>
                <a:schemeClr val="bg1">
                  <a:lumMod val="85000"/>
                </a:schemeClr>
              </a:solidFill>
            </a:endParaRPr>
          </a:p>
          <a:p>
            <a:r>
              <a:rPr lang="sv-SE" sz="1400" u="sng" dirty="0" smtClean="0">
                <a:solidFill>
                  <a:schemeClr val="bg1">
                    <a:lumMod val="85000"/>
                  </a:schemeClr>
                </a:solidFill>
              </a:rPr>
              <a:t>						</a:t>
            </a:r>
          </a:p>
          <a:p>
            <a:endParaRPr lang="sv-SE" sz="1400" u="sng" dirty="0" smtClean="0">
              <a:solidFill>
                <a:schemeClr val="bg1">
                  <a:lumMod val="85000"/>
                </a:schemeClr>
              </a:solidFill>
            </a:endParaRPr>
          </a:p>
          <a:p>
            <a:r>
              <a:rPr lang="sv-SE" sz="1400" u="sng" dirty="0" smtClean="0">
                <a:solidFill>
                  <a:schemeClr val="bg1">
                    <a:lumMod val="85000"/>
                  </a:schemeClr>
                </a:solidFill>
              </a:rPr>
              <a:t>						</a:t>
            </a:r>
          </a:p>
          <a:p>
            <a:endParaRPr lang="sv-SE" sz="1400" u="sng" dirty="0" smtClean="0">
              <a:solidFill>
                <a:schemeClr val="bg1">
                  <a:lumMod val="85000"/>
                </a:schemeClr>
              </a:solidFill>
            </a:endParaRPr>
          </a:p>
          <a:p>
            <a:r>
              <a:rPr lang="sv-SE" sz="1400" u="sng" dirty="0" smtClean="0">
                <a:solidFill>
                  <a:schemeClr val="bg1">
                    <a:lumMod val="85000"/>
                  </a:schemeClr>
                </a:solidFill>
              </a:rPr>
              <a:t>						</a:t>
            </a:r>
          </a:p>
          <a:p>
            <a:endParaRPr lang="sv-SE" sz="1400" u="sng" dirty="0" smtClean="0">
              <a:solidFill>
                <a:schemeClr val="bg1">
                  <a:lumMod val="85000"/>
                </a:schemeClr>
              </a:solidFill>
            </a:endParaRPr>
          </a:p>
          <a:p>
            <a:r>
              <a:rPr lang="sv-SE" sz="1400" u="sng" dirty="0" smtClean="0">
                <a:solidFill>
                  <a:schemeClr val="bg1">
                    <a:lumMod val="85000"/>
                  </a:schemeClr>
                </a:solidFill>
              </a:rPr>
              <a:t>						</a:t>
            </a:r>
            <a:endParaRPr lang="sv-SE" sz="1400" dirty="0" smtClean="0">
              <a:solidFill>
                <a:schemeClr val="bg1">
                  <a:lumMod val="85000"/>
                </a:schemeClr>
              </a:solidFill>
            </a:endParaRPr>
          </a:p>
          <a:p>
            <a:endParaRPr lang="sv-SE" sz="1400" b="1" dirty="0" smtClean="0">
              <a:solidFill>
                <a:schemeClr val="bg1">
                  <a:lumMod val="85000"/>
                </a:schemeClr>
              </a:solidFill>
            </a:endParaRPr>
          </a:p>
          <a:p>
            <a:r>
              <a:rPr lang="sv-SE" sz="1200" dirty="0" smtClean="0"/>
              <a:t>Utifrån min personliga analys  har jag följande </a:t>
            </a:r>
            <a:r>
              <a:rPr lang="sv-SE" sz="1200" b="1" dirty="0" smtClean="0"/>
              <a:t>svagheter/förbätttringsområden</a:t>
            </a:r>
            <a:r>
              <a:rPr lang="sv-SE" sz="1200" dirty="0" smtClean="0"/>
              <a:t> som ledare:</a:t>
            </a:r>
          </a:p>
          <a:p>
            <a:endParaRPr lang="sv-SE" sz="1600" b="1" dirty="0" smtClean="0">
              <a:solidFill>
                <a:schemeClr val="bg1">
                  <a:lumMod val="85000"/>
                </a:schemeClr>
              </a:solidFill>
            </a:endParaRPr>
          </a:p>
          <a:p>
            <a:r>
              <a:rPr lang="sv-SE" sz="1600" u="sng" dirty="0" smtClean="0">
                <a:solidFill>
                  <a:schemeClr val="bg1">
                    <a:lumMod val="85000"/>
                  </a:schemeClr>
                </a:solidFill>
              </a:rPr>
              <a:t>						</a:t>
            </a:r>
          </a:p>
          <a:p>
            <a:endParaRPr lang="sv-SE" sz="1600" u="sng" dirty="0" smtClean="0">
              <a:solidFill>
                <a:schemeClr val="bg1">
                  <a:lumMod val="85000"/>
                </a:schemeClr>
              </a:solidFill>
            </a:endParaRPr>
          </a:p>
          <a:p>
            <a:r>
              <a:rPr lang="sv-SE" sz="1600" u="sng" dirty="0" smtClean="0">
                <a:solidFill>
                  <a:schemeClr val="bg1">
                    <a:lumMod val="85000"/>
                  </a:schemeClr>
                </a:solidFill>
              </a:rPr>
              <a:t>						</a:t>
            </a:r>
          </a:p>
          <a:p>
            <a:endParaRPr lang="sv-SE" sz="1600" u="sng" dirty="0" smtClean="0">
              <a:solidFill>
                <a:schemeClr val="bg1">
                  <a:lumMod val="85000"/>
                </a:schemeClr>
              </a:solidFill>
            </a:endParaRPr>
          </a:p>
          <a:p>
            <a:r>
              <a:rPr lang="sv-SE" sz="1600" u="sng" dirty="0" smtClean="0">
                <a:solidFill>
                  <a:schemeClr val="bg1">
                    <a:lumMod val="85000"/>
                  </a:schemeClr>
                </a:solidFill>
              </a:rPr>
              <a:t>						</a:t>
            </a:r>
          </a:p>
          <a:p>
            <a:endParaRPr lang="sv-SE" sz="1600" u="sng" dirty="0" smtClean="0">
              <a:solidFill>
                <a:schemeClr val="bg1">
                  <a:lumMod val="85000"/>
                </a:schemeClr>
              </a:solidFill>
            </a:endParaRPr>
          </a:p>
          <a:p>
            <a:r>
              <a:rPr lang="sv-SE" sz="1600" u="sng" dirty="0" smtClean="0">
                <a:solidFill>
                  <a:schemeClr val="bg1">
                    <a:lumMod val="85000"/>
                  </a:schemeClr>
                </a:solidFill>
              </a:rPr>
              <a:t>						</a:t>
            </a:r>
          </a:p>
          <a:p>
            <a:endParaRPr lang="sv-SE" sz="1600" u="sng" dirty="0" smtClean="0">
              <a:solidFill>
                <a:schemeClr val="bg1">
                  <a:lumMod val="85000"/>
                </a:schemeClr>
              </a:solidFill>
            </a:endParaRPr>
          </a:p>
          <a:p>
            <a:r>
              <a:rPr lang="sv-SE" sz="1600" u="sng" dirty="0" smtClean="0">
                <a:solidFill>
                  <a:schemeClr val="bg1">
                    <a:lumMod val="85000"/>
                  </a:schemeClr>
                </a:solidFill>
              </a:rPr>
              <a:t>						</a:t>
            </a:r>
          </a:p>
          <a:p>
            <a:endParaRPr lang="sv-SE" sz="1600" u="sng" dirty="0" smtClean="0">
              <a:solidFill>
                <a:schemeClr val="bg1">
                  <a:lumMod val="85000"/>
                </a:schemeClr>
              </a:solidFill>
            </a:endParaRPr>
          </a:p>
          <a:p>
            <a:r>
              <a:rPr lang="sv-SE" sz="1600" u="sng" dirty="0" smtClean="0">
                <a:solidFill>
                  <a:schemeClr val="bg1">
                    <a:lumMod val="85000"/>
                  </a:schemeClr>
                </a:solidFill>
              </a:rPr>
              <a:t>						</a:t>
            </a:r>
            <a:endParaRPr lang="sv-SE" sz="1600" dirty="0" smtClean="0">
              <a:solidFill>
                <a:schemeClr val="bg1">
                  <a:lumMod val="85000"/>
                </a:schemeClr>
              </a:solidFill>
            </a:endParaRPr>
          </a:p>
          <a:p>
            <a:endParaRPr lang="sv-SE" sz="1600" b="1" dirty="0" smtClean="0">
              <a:solidFill>
                <a:schemeClr val="bg1">
                  <a:lumMod val="85000"/>
                </a:schemeClr>
              </a:solidFill>
            </a:endParaRPr>
          </a:p>
          <a:p>
            <a:endParaRPr lang="sv-SE" sz="1400" b="1" dirty="0">
              <a:solidFill>
                <a:schemeClr val="bg1">
                  <a:lumMod val="85000"/>
                </a:schemeClr>
              </a:solidFill>
            </a:endParaRPr>
          </a:p>
        </p:txBody>
      </p:sp>
      <p:sp>
        <p:nvSpPr>
          <p:cNvPr id="6" name="Platshållare för bildnummer 11"/>
          <p:cNvSpPr>
            <a:spLocks noGrp="1"/>
          </p:cNvSpPr>
          <p:nvPr>
            <p:ph type="sldNum" sz="quarter" idx="12"/>
          </p:nvPr>
        </p:nvSpPr>
        <p:spPr>
          <a:xfrm>
            <a:off x="4914900" y="9181395"/>
            <a:ext cx="1600200" cy="527403"/>
          </a:xfrm>
        </p:spPr>
        <p:txBody>
          <a:bodyPr/>
          <a:lstStyle/>
          <a:p>
            <a:fld id="{C3EA92B4-001D-4421-9349-F2F91F200F5E}" type="slidenum">
              <a:rPr lang="sv-SE" smtClean="0"/>
              <a:pPr/>
              <a:t>5</a:t>
            </a:fld>
            <a:endParaRPr lang="sv-SE"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objekt 4" descr="milega_logo"/>
          <p:cNvPicPr/>
          <p:nvPr/>
        </p:nvPicPr>
        <p:blipFill>
          <a:blip r:embed="rId2" cstate="print"/>
          <a:srcRect/>
          <a:stretch>
            <a:fillRect/>
          </a:stretch>
        </p:blipFill>
        <p:spPr bwMode="auto">
          <a:xfrm>
            <a:off x="4685878" y="395536"/>
            <a:ext cx="1695450" cy="381000"/>
          </a:xfrm>
          <a:prstGeom prst="rect">
            <a:avLst/>
          </a:prstGeom>
          <a:noFill/>
          <a:ln w="9525">
            <a:noFill/>
            <a:miter lim="800000"/>
            <a:headEnd/>
            <a:tailEnd/>
          </a:ln>
        </p:spPr>
      </p:pic>
      <p:sp>
        <p:nvSpPr>
          <p:cNvPr id="10" name="textruta 9"/>
          <p:cNvSpPr txBox="1"/>
          <p:nvPr/>
        </p:nvSpPr>
        <p:spPr>
          <a:xfrm>
            <a:off x="476672" y="1055857"/>
            <a:ext cx="5688632" cy="584775"/>
          </a:xfrm>
          <a:prstGeom prst="rect">
            <a:avLst/>
          </a:prstGeom>
          <a:noFill/>
        </p:spPr>
        <p:txBody>
          <a:bodyPr wrap="square" rtlCol="0">
            <a:spAutoFit/>
          </a:bodyPr>
          <a:lstStyle/>
          <a:p>
            <a:r>
              <a:rPr lang="sv-SE" sz="3200" dirty="0" smtClean="0">
                <a:solidFill>
                  <a:srgbClr val="E2003F"/>
                </a:solidFill>
              </a:rPr>
              <a:t>Övning</a:t>
            </a:r>
            <a:r>
              <a:rPr lang="sv-SE" sz="3200" dirty="0" smtClean="0">
                <a:solidFill>
                  <a:schemeClr val="bg1">
                    <a:lumMod val="50000"/>
                  </a:schemeClr>
                </a:solidFill>
              </a:rPr>
              <a:t> | Dag 2</a:t>
            </a:r>
            <a:endParaRPr lang="sv-SE" sz="3200" dirty="0">
              <a:solidFill>
                <a:schemeClr val="bg1">
                  <a:lumMod val="50000"/>
                </a:schemeClr>
              </a:solidFill>
            </a:endParaRPr>
          </a:p>
        </p:txBody>
      </p:sp>
      <p:sp>
        <p:nvSpPr>
          <p:cNvPr id="25" name="textruta 24"/>
          <p:cNvSpPr txBox="1"/>
          <p:nvPr/>
        </p:nvSpPr>
        <p:spPr>
          <a:xfrm>
            <a:off x="548680" y="1496616"/>
            <a:ext cx="5832648" cy="5109091"/>
          </a:xfrm>
          <a:prstGeom prst="rect">
            <a:avLst/>
          </a:prstGeom>
          <a:noFill/>
          <a:ln w="3175">
            <a:noFill/>
          </a:ln>
        </p:spPr>
        <p:txBody>
          <a:bodyPr wrap="square" rtlCol="0">
            <a:spAutoFit/>
          </a:bodyPr>
          <a:lstStyle/>
          <a:p>
            <a:endParaRPr lang="sv-SE" sz="1200" dirty="0" smtClean="0"/>
          </a:p>
          <a:p>
            <a:endParaRPr lang="sv-SE" sz="1200" dirty="0"/>
          </a:p>
          <a:p>
            <a:r>
              <a:rPr lang="sv-SE" sz="1400" b="1" dirty="0" smtClean="0"/>
              <a:t>Delövning 2 (individuellt):  ”Mitt uppdrag”</a:t>
            </a:r>
          </a:p>
          <a:p>
            <a:r>
              <a:rPr lang="sv-SE" sz="1200" dirty="0"/>
              <a:t>I denna delövning skall du beskriva ditt uppdrag. Dvs inte bara din tjänstebeteckning utan </a:t>
            </a:r>
            <a:r>
              <a:rPr lang="sv-SE" sz="1200" i="1" dirty="0"/>
              <a:t>vad skall du åstadkomma i din roll, vilka är dina intressenter, vem förväntar sig vad av dig i din roll</a:t>
            </a:r>
            <a:r>
              <a:rPr lang="sv-SE" sz="1200" i="1" dirty="0" smtClean="0"/>
              <a:t>?</a:t>
            </a:r>
          </a:p>
          <a:p>
            <a:endParaRPr lang="sv-SE" sz="1200" i="1" dirty="0"/>
          </a:p>
          <a:p>
            <a:r>
              <a:rPr lang="sv-SE" sz="1200" dirty="0" smtClean="0"/>
              <a:t>Så här tolkar jag mitt </a:t>
            </a:r>
            <a:r>
              <a:rPr lang="sv-SE" sz="1200" b="1" dirty="0" smtClean="0"/>
              <a:t>uppdrag </a:t>
            </a:r>
            <a:r>
              <a:rPr lang="sv-SE" sz="1200" dirty="0" smtClean="0"/>
              <a:t>som</a:t>
            </a:r>
            <a:r>
              <a:rPr lang="sv-SE" sz="1200" u="sng" dirty="0"/>
              <a:t>	</a:t>
            </a:r>
            <a:r>
              <a:rPr lang="sv-SE" sz="1200" u="sng" dirty="0" smtClean="0"/>
              <a:t>			</a:t>
            </a:r>
            <a:endParaRPr lang="sv-SE" sz="1200" dirty="0" smtClean="0"/>
          </a:p>
          <a:p>
            <a:endParaRPr lang="sv-SE" sz="1200" b="1" dirty="0"/>
          </a:p>
          <a:p>
            <a:r>
              <a:rPr lang="sv-SE" sz="1200" dirty="0" smtClean="0"/>
              <a:t>i/på</a:t>
            </a:r>
            <a:r>
              <a:rPr lang="sv-SE" sz="1200" u="sng" dirty="0" smtClean="0"/>
              <a:t> 						:</a:t>
            </a:r>
          </a:p>
          <a:p>
            <a:endParaRPr lang="sv-SE" sz="1200" u="sng" dirty="0"/>
          </a:p>
          <a:p>
            <a:endParaRPr lang="sv-SE" sz="1200" u="sng" dirty="0" smtClean="0">
              <a:solidFill>
                <a:schemeClr val="bg1">
                  <a:lumMod val="50000"/>
                </a:schemeClr>
              </a:solidFill>
            </a:endParaRPr>
          </a:p>
          <a:p>
            <a:endParaRPr lang="sv-SE" sz="1200" u="sng" dirty="0" smtClean="0">
              <a:solidFill>
                <a:schemeClr val="bg1">
                  <a:lumMod val="50000"/>
                </a:schemeClr>
              </a:solidFill>
            </a:endParaRPr>
          </a:p>
          <a:p>
            <a:endParaRPr lang="sv-SE" sz="1200" u="sng" dirty="0" smtClean="0">
              <a:solidFill>
                <a:schemeClr val="bg1">
                  <a:lumMod val="50000"/>
                </a:schemeClr>
              </a:solidFill>
            </a:endParaRPr>
          </a:p>
          <a:p>
            <a:r>
              <a:rPr lang="sv-SE" sz="1200" u="sng" dirty="0">
                <a:solidFill>
                  <a:schemeClr val="bg1">
                    <a:lumMod val="50000"/>
                  </a:schemeClr>
                </a:solidFill>
              </a:rPr>
              <a:t>	</a:t>
            </a:r>
            <a:r>
              <a:rPr lang="sv-SE" sz="1200" u="sng" dirty="0" smtClean="0">
                <a:solidFill>
                  <a:schemeClr val="bg1">
                    <a:lumMod val="50000"/>
                  </a:schemeClr>
                </a:solidFill>
              </a:rPr>
              <a:t>					</a:t>
            </a:r>
          </a:p>
          <a:p>
            <a:endParaRPr lang="sv-SE" sz="1200" u="sng" dirty="0">
              <a:solidFill>
                <a:schemeClr val="bg1">
                  <a:lumMod val="50000"/>
                </a:schemeClr>
              </a:solidFill>
            </a:endParaRPr>
          </a:p>
          <a:p>
            <a:r>
              <a:rPr lang="sv-SE" sz="1200" u="sng" dirty="0" smtClean="0">
                <a:solidFill>
                  <a:schemeClr val="bg1">
                    <a:lumMod val="50000"/>
                  </a:schemeClr>
                </a:solidFill>
              </a:rPr>
              <a:t>						</a:t>
            </a:r>
          </a:p>
          <a:p>
            <a:endParaRPr lang="sv-SE" sz="1200" u="sng" dirty="0">
              <a:solidFill>
                <a:schemeClr val="bg1">
                  <a:lumMod val="50000"/>
                </a:schemeClr>
              </a:solidFill>
            </a:endParaRPr>
          </a:p>
          <a:p>
            <a:r>
              <a:rPr lang="sv-SE" sz="1200" u="sng" dirty="0" smtClean="0">
                <a:solidFill>
                  <a:schemeClr val="bg1">
                    <a:lumMod val="50000"/>
                  </a:schemeClr>
                </a:solidFill>
              </a:rPr>
              <a:t>						</a:t>
            </a:r>
          </a:p>
          <a:p>
            <a:endParaRPr lang="sv-SE" sz="1200" u="sng" dirty="0">
              <a:solidFill>
                <a:schemeClr val="bg1">
                  <a:lumMod val="50000"/>
                </a:schemeClr>
              </a:solidFill>
            </a:endParaRPr>
          </a:p>
          <a:p>
            <a:r>
              <a:rPr lang="sv-SE" sz="1200" u="sng" dirty="0" smtClean="0">
                <a:solidFill>
                  <a:schemeClr val="bg1">
                    <a:lumMod val="50000"/>
                  </a:schemeClr>
                </a:solidFill>
              </a:rPr>
              <a:t>						</a:t>
            </a:r>
          </a:p>
          <a:p>
            <a:endParaRPr lang="sv-SE" sz="1200" u="sng" dirty="0">
              <a:solidFill>
                <a:schemeClr val="bg1">
                  <a:lumMod val="50000"/>
                </a:schemeClr>
              </a:solidFill>
            </a:endParaRPr>
          </a:p>
          <a:p>
            <a:r>
              <a:rPr lang="sv-SE" sz="1200" u="sng" dirty="0" smtClean="0">
                <a:solidFill>
                  <a:schemeClr val="bg1">
                    <a:lumMod val="50000"/>
                  </a:schemeClr>
                </a:solidFill>
              </a:rPr>
              <a:t>						</a:t>
            </a:r>
          </a:p>
          <a:p>
            <a:endParaRPr lang="sv-SE" sz="1200" u="sng" dirty="0">
              <a:solidFill>
                <a:schemeClr val="bg1">
                  <a:lumMod val="50000"/>
                </a:schemeClr>
              </a:solidFill>
            </a:endParaRPr>
          </a:p>
          <a:p>
            <a:r>
              <a:rPr lang="sv-SE" sz="1200" u="sng" dirty="0" smtClean="0">
                <a:solidFill>
                  <a:schemeClr val="bg1">
                    <a:lumMod val="50000"/>
                  </a:schemeClr>
                </a:solidFill>
              </a:rPr>
              <a:t>						</a:t>
            </a:r>
            <a:endParaRPr lang="sv-SE" sz="1200" dirty="0" smtClean="0">
              <a:solidFill>
                <a:schemeClr val="bg1">
                  <a:lumMod val="50000"/>
                </a:schemeClr>
              </a:solidFill>
            </a:endParaRPr>
          </a:p>
          <a:p>
            <a:endParaRPr lang="sv-SE" sz="1200" b="1" dirty="0" smtClean="0">
              <a:solidFill>
                <a:schemeClr val="bg1">
                  <a:lumMod val="50000"/>
                </a:schemeClr>
              </a:solidFill>
            </a:endParaRPr>
          </a:p>
          <a:p>
            <a:r>
              <a:rPr lang="sv-SE" sz="1200" b="1" dirty="0" smtClean="0">
                <a:solidFill>
                  <a:schemeClr val="bg1">
                    <a:lumMod val="50000"/>
                  </a:schemeClr>
                </a:solidFill>
              </a:rPr>
              <a:t>_________________________________________________________________________</a:t>
            </a:r>
            <a:endParaRPr lang="sv-SE" sz="1400" b="1" dirty="0"/>
          </a:p>
        </p:txBody>
      </p:sp>
      <p:sp>
        <p:nvSpPr>
          <p:cNvPr id="6" name="Platshållare för bildnummer 11"/>
          <p:cNvSpPr>
            <a:spLocks noGrp="1"/>
          </p:cNvSpPr>
          <p:nvPr>
            <p:ph type="sldNum" sz="quarter" idx="12"/>
          </p:nvPr>
        </p:nvSpPr>
        <p:spPr>
          <a:xfrm>
            <a:off x="4914900" y="9181395"/>
            <a:ext cx="1600200" cy="527403"/>
          </a:xfrm>
        </p:spPr>
        <p:txBody>
          <a:bodyPr/>
          <a:lstStyle/>
          <a:p>
            <a:fld id="{C3EA92B4-001D-4421-9349-F2F91F200F5E}" type="slidenum">
              <a:rPr lang="sv-SE" smtClean="0"/>
              <a:pPr/>
              <a:t>6</a:t>
            </a:fld>
            <a:endParaRPr lang="sv-SE"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objekt 4" descr="milega_logo"/>
          <p:cNvPicPr/>
          <p:nvPr/>
        </p:nvPicPr>
        <p:blipFill>
          <a:blip r:embed="rId2" cstate="print"/>
          <a:srcRect/>
          <a:stretch>
            <a:fillRect/>
          </a:stretch>
        </p:blipFill>
        <p:spPr bwMode="auto">
          <a:xfrm>
            <a:off x="4685878" y="395536"/>
            <a:ext cx="1695450" cy="381000"/>
          </a:xfrm>
          <a:prstGeom prst="rect">
            <a:avLst/>
          </a:prstGeom>
          <a:noFill/>
          <a:ln w="9525">
            <a:noFill/>
            <a:miter lim="800000"/>
            <a:headEnd/>
            <a:tailEnd/>
          </a:ln>
        </p:spPr>
      </p:pic>
      <p:sp>
        <p:nvSpPr>
          <p:cNvPr id="10" name="textruta 9"/>
          <p:cNvSpPr txBox="1"/>
          <p:nvPr/>
        </p:nvSpPr>
        <p:spPr>
          <a:xfrm>
            <a:off x="476672" y="1055857"/>
            <a:ext cx="5688632" cy="584775"/>
          </a:xfrm>
          <a:prstGeom prst="rect">
            <a:avLst/>
          </a:prstGeom>
          <a:noFill/>
        </p:spPr>
        <p:txBody>
          <a:bodyPr wrap="square" rtlCol="0">
            <a:spAutoFit/>
          </a:bodyPr>
          <a:lstStyle/>
          <a:p>
            <a:r>
              <a:rPr lang="sv-SE" sz="3200" dirty="0" smtClean="0">
                <a:solidFill>
                  <a:srgbClr val="E2003F"/>
                </a:solidFill>
              </a:rPr>
              <a:t>Övning</a:t>
            </a:r>
            <a:r>
              <a:rPr lang="sv-SE" sz="3200" dirty="0" smtClean="0">
                <a:solidFill>
                  <a:schemeClr val="bg1">
                    <a:lumMod val="50000"/>
                  </a:schemeClr>
                </a:solidFill>
              </a:rPr>
              <a:t> | Dag 2</a:t>
            </a:r>
            <a:endParaRPr lang="sv-SE" sz="3200" dirty="0">
              <a:solidFill>
                <a:schemeClr val="bg1">
                  <a:lumMod val="50000"/>
                </a:schemeClr>
              </a:solidFill>
            </a:endParaRPr>
          </a:p>
        </p:txBody>
      </p:sp>
      <p:sp>
        <p:nvSpPr>
          <p:cNvPr id="25" name="textruta 24"/>
          <p:cNvSpPr txBox="1"/>
          <p:nvPr/>
        </p:nvSpPr>
        <p:spPr>
          <a:xfrm>
            <a:off x="476672" y="2000672"/>
            <a:ext cx="5832648" cy="7263527"/>
          </a:xfrm>
          <a:prstGeom prst="rect">
            <a:avLst/>
          </a:prstGeom>
          <a:noFill/>
        </p:spPr>
        <p:txBody>
          <a:bodyPr wrap="square" rtlCol="0">
            <a:spAutoFit/>
          </a:bodyPr>
          <a:lstStyle/>
          <a:p>
            <a:r>
              <a:rPr lang="sv-SE" sz="1400" b="1" dirty="0" smtClean="0"/>
              <a:t>Delövning 3 a (individuellt) 20 min:  ”Min ledarkompetens”</a:t>
            </a:r>
          </a:p>
          <a:p>
            <a:r>
              <a:rPr lang="sv-SE" sz="1200" dirty="0" smtClean="0"/>
              <a:t>Sammanställ dina egna slutsatser kring din ledarkompetens. Du har säkert en egen uppfattning om såväl styrkor som svagheter men om du vill få extra vägledning så ta gärna hjälp genom att arbeta med de båda dokumenten</a:t>
            </a:r>
            <a:r>
              <a:rPr lang="sv-SE" sz="1200" b="1" dirty="0" smtClean="0"/>
              <a:t>”Ledarkompetenshjulet”</a:t>
            </a:r>
            <a:r>
              <a:rPr lang="sv-SE" sz="1200" dirty="0" smtClean="0"/>
              <a:t> (Bil 1) och </a:t>
            </a:r>
            <a:r>
              <a:rPr lang="sv-SE" sz="1200" b="1" dirty="0" smtClean="0"/>
              <a:t>”Chefens roller”</a:t>
            </a:r>
            <a:r>
              <a:rPr lang="sv-SE" sz="1200" dirty="0" smtClean="0"/>
              <a:t> (Bil 2).</a:t>
            </a:r>
          </a:p>
          <a:p>
            <a:endParaRPr lang="sv-SE" sz="1200" i="1" dirty="0"/>
          </a:p>
          <a:p>
            <a:r>
              <a:rPr lang="sv-SE" sz="1200" dirty="0" smtClean="0"/>
              <a:t>Jag har följande </a:t>
            </a:r>
            <a:r>
              <a:rPr lang="sv-SE" sz="1200" b="1" dirty="0" smtClean="0"/>
              <a:t>styrkor</a:t>
            </a:r>
            <a:r>
              <a:rPr lang="sv-SE" sz="1200" dirty="0" smtClean="0"/>
              <a:t> i min roll som ledare:</a:t>
            </a:r>
          </a:p>
          <a:p>
            <a:endParaRPr lang="sv-SE" sz="1200" u="sng" dirty="0"/>
          </a:p>
          <a:p>
            <a:r>
              <a:rPr lang="sv-SE" sz="1200" u="sng" dirty="0">
                <a:solidFill>
                  <a:schemeClr val="bg1">
                    <a:lumMod val="85000"/>
                  </a:schemeClr>
                </a:solidFill>
              </a:rPr>
              <a:t>	</a:t>
            </a:r>
            <a:r>
              <a:rPr lang="sv-SE" sz="1200" u="sng" dirty="0" smtClean="0">
                <a:solidFill>
                  <a:schemeClr val="bg1">
                    <a:lumMod val="85000"/>
                  </a:schemeClr>
                </a:solidFill>
              </a:rPr>
              <a:t>					</a:t>
            </a:r>
          </a:p>
          <a:p>
            <a:endParaRPr lang="sv-SE" sz="1200" u="sng" dirty="0">
              <a:solidFill>
                <a:schemeClr val="bg1">
                  <a:lumMod val="85000"/>
                </a:schemeClr>
              </a:solidFill>
            </a:endParaRPr>
          </a:p>
          <a:p>
            <a:r>
              <a:rPr lang="sv-SE" sz="1200" u="sng" dirty="0" smtClean="0">
                <a:solidFill>
                  <a:schemeClr val="bg1">
                    <a:lumMod val="85000"/>
                  </a:schemeClr>
                </a:solidFill>
              </a:rPr>
              <a:t>						</a:t>
            </a:r>
          </a:p>
          <a:p>
            <a:endParaRPr lang="sv-SE" sz="1200" u="sng" dirty="0">
              <a:solidFill>
                <a:schemeClr val="bg1">
                  <a:lumMod val="85000"/>
                </a:schemeClr>
              </a:solidFill>
            </a:endParaRPr>
          </a:p>
          <a:p>
            <a:r>
              <a:rPr lang="sv-SE" sz="1200" u="sng" dirty="0" smtClean="0">
                <a:solidFill>
                  <a:schemeClr val="bg1">
                    <a:lumMod val="85000"/>
                  </a:schemeClr>
                </a:solidFill>
              </a:rPr>
              <a:t>						</a:t>
            </a:r>
          </a:p>
          <a:p>
            <a:endParaRPr lang="sv-SE" sz="1200" u="sng" dirty="0">
              <a:solidFill>
                <a:schemeClr val="bg1">
                  <a:lumMod val="85000"/>
                </a:schemeClr>
              </a:solidFill>
            </a:endParaRPr>
          </a:p>
          <a:p>
            <a:r>
              <a:rPr lang="sv-SE" sz="1200" u="sng" dirty="0" smtClean="0">
                <a:solidFill>
                  <a:schemeClr val="bg1">
                    <a:lumMod val="85000"/>
                  </a:schemeClr>
                </a:solidFill>
              </a:rPr>
              <a:t>						</a:t>
            </a:r>
          </a:p>
          <a:p>
            <a:endParaRPr lang="sv-SE" sz="1200" u="sng" dirty="0">
              <a:solidFill>
                <a:schemeClr val="bg1">
                  <a:lumMod val="85000"/>
                </a:schemeClr>
              </a:solidFill>
            </a:endParaRPr>
          </a:p>
          <a:p>
            <a:r>
              <a:rPr lang="sv-SE" sz="1200" u="sng" dirty="0" smtClean="0">
                <a:solidFill>
                  <a:schemeClr val="bg1">
                    <a:lumMod val="85000"/>
                  </a:schemeClr>
                </a:solidFill>
              </a:rPr>
              <a:t>						</a:t>
            </a:r>
          </a:p>
          <a:p>
            <a:endParaRPr lang="sv-SE" sz="1200" u="sng" dirty="0">
              <a:solidFill>
                <a:schemeClr val="bg1">
                  <a:lumMod val="85000"/>
                </a:schemeClr>
              </a:solidFill>
            </a:endParaRPr>
          </a:p>
          <a:p>
            <a:r>
              <a:rPr lang="sv-SE" sz="1200" u="sng" dirty="0" smtClean="0">
                <a:solidFill>
                  <a:schemeClr val="bg1">
                    <a:lumMod val="85000"/>
                  </a:schemeClr>
                </a:solidFill>
              </a:rPr>
              <a:t>						</a:t>
            </a:r>
            <a:endParaRPr lang="sv-SE" sz="1200" dirty="0">
              <a:solidFill>
                <a:schemeClr val="bg1">
                  <a:lumMod val="85000"/>
                </a:schemeClr>
              </a:solidFill>
            </a:endParaRPr>
          </a:p>
          <a:p>
            <a:endParaRPr lang="sv-SE" sz="1400" b="1" dirty="0" smtClean="0">
              <a:solidFill>
                <a:schemeClr val="bg1">
                  <a:lumMod val="85000"/>
                </a:schemeClr>
              </a:solidFill>
            </a:endParaRPr>
          </a:p>
          <a:p>
            <a:endParaRPr lang="sv-SE" sz="1400" b="1" dirty="0" smtClean="0">
              <a:solidFill>
                <a:schemeClr val="bg1">
                  <a:lumMod val="85000"/>
                </a:schemeClr>
              </a:solidFill>
            </a:endParaRPr>
          </a:p>
          <a:p>
            <a:endParaRPr lang="sv-SE" sz="1400" b="1" dirty="0" smtClean="0">
              <a:solidFill>
                <a:schemeClr val="bg1">
                  <a:lumMod val="85000"/>
                </a:schemeClr>
              </a:solidFill>
            </a:endParaRPr>
          </a:p>
          <a:p>
            <a:r>
              <a:rPr lang="sv-SE" sz="1200" dirty="0" smtClean="0"/>
              <a:t>Jag har följande </a:t>
            </a:r>
            <a:r>
              <a:rPr lang="sv-SE" sz="1200" b="1" dirty="0" smtClean="0"/>
              <a:t>svagheter/förbättringsområden</a:t>
            </a:r>
            <a:r>
              <a:rPr lang="sv-SE" sz="1200" dirty="0" smtClean="0"/>
              <a:t> i min roll som ledare:</a:t>
            </a:r>
          </a:p>
          <a:p>
            <a:endParaRPr lang="sv-SE" sz="1400" b="1" dirty="0" smtClean="0">
              <a:solidFill>
                <a:schemeClr val="bg1">
                  <a:lumMod val="85000"/>
                </a:schemeClr>
              </a:solidFill>
            </a:endParaRPr>
          </a:p>
          <a:p>
            <a:r>
              <a:rPr lang="sv-SE" sz="1400" u="sng" dirty="0" smtClean="0">
                <a:solidFill>
                  <a:schemeClr val="bg1">
                    <a:lumMod val="85000"/>
                  </a:schemeClr>
                </a:solidFill>
              </a:rPr>
              <a:t>						</a:t>
            </a:r>
          </a:p>
          <a:p>
            <a:endParaRPr lang="sv-SE" sz="1400" u="sng" dirty="0" smtClean="0">
              <a:solidFill>
                <a:schemeClr val="bg1">
                  <a:lumMod val="85000"/>
                </a:schemeClr>
              </a:solidFill>
            </a:endParaRPr>
          </a:p>
          <a:p>
            <a:r>
              <a:rPr lang="sv-SE" sz="1400" u="sng" dirty="0" smtClean="0">
                <a:solidFill>
                  <a:schemeClr val="bg1">
                    <a:lumMod val="85000"/>
                  </a:schemeClr>
                </a:solidFill>
              </a:rPr>
              <a:t>						</a:t>
            </a:r>
          </a:p>
          <a:p>
            <a:endParaRPr lang="sv-SE" sz="1400" u="sng" dirty="0" smtClean="0">
              <a:solidFill>
                <a:schemeClr val="bg1">
                  <a:lumMod val="85000"/>
                </a:schemeClr>
              </a:solidFill>
            </a:endParaRPr>
          </a:p>
          <a:p>
            <a:r>
              <a:rPr lang="sv-SE" sz="1400" u="sng" dirty="0" smtClean="0">
                <a:solidFill>
                  <a:schemeClr val="bg1">
                    <a:lumMod val="85000"/>
                  </a:schemeClr>
                </a:solidFill>
              </a:rPr>
              <a:t>						</a:t>
            </a:r>
          </a:p>
          <a:p>
            <a:endParaRPr lang="sv-SE" sz="1400" u="sng" dirty="0" smtClean="0">
              <a:solidFill>
                <a:schemeClr val="bg1">
                  <a:lumMod val="85000"/>
                </a:schemeClr>
              </a:solidFill>
            </a:endParaRPr>
          </a:p>
          <a:p>
            <a:r>
              <a:rPr lang="sv-SE" sz="1400" u="sng" dirty="0" smtClean="0">
                <a:solidFill>
                  <a:schemeClr val="bg1">
                    <a:lumMod val="85000"/>
                  </a:schemeClr>
                </a:solidFill>
              </a:rPr>
              <a:t>						</a:t>
            </a:r>
          </a:p>
          <a:p>
            <a:endParaRPr lang="sv-SE" sz="1400" u="sng" dirty="0" smtClean="0">
              <a:solidFill>
                <a:schemeClr val="bg1">
                  <a:lumMod val="85000"/>
                </a:schemeClr>
              </a:solidFill>
            </a:endParaRPr>
          </a:p>
          <a:p>
            <a:r>
              <a:rPr lang="sv-SE" sz="1400" u="sng" dirty="0" smtClean="0">
                <a:solidFill>
                  <a:schemeClr val="bg1">
                    <a:lumMod val="85000"/>
                  </a:schemeClr>
                </a:solidFill>
              </a:rPr>
              <a:t>						</a:t>
            </a:r>
          </a:p>
          <a:p>
            <a:endParaRPr lang="sv-SE" sz="1400" u="sng" dirty="0" smtClean="0">
              <a:solidFill>
                <a:schemeClr val="bg1">
                  <a:lumMod val="85000"/>
                </a:schemeClr>
              </a:solidFill>
            </a:endParaRPr>
          </a:p>
          <a:p>
            <a:r>
              <a:rPr lang="sv-SE" sz="1400" u="sng" dirty="0" smtClean="0">
                <a:solidFill>
                  <a:schemeClr val="bg1">
                    <a:lumMod val="85000"/>
                  </a:schemeClr>
                </a:solidFill>
              </a:rPr>
              <a:t>						</a:t>
            </a:r>
            <a:endParaRPr lang="sv-SE" sz="1400" dirty="0" smtClean="0">
              <a:solidFill>
                <a:schemeClr val="bg1">
                  <a:lumMod val="85000"/>
                </a:schemeClr>
              </a:solidFill>
            </a:endParaRPr>
          </a:p>
          <a:p>
            <a:endParaRPr lang="sv-SE" sz="1400" b="1" dirty="0">
              <a:solidFill>
                <a:schemeClr val="bg1">
                  <a:lumMod val="85000"/>
                </a:schemeClr>
              </a:solidFill>
            </a:endParaRPr>
          </a:p>
        </p:txBody>
      </p:sp>
      <p:sp>
        <p:nvSpPr>
          <p:cNvPr id="6" name="Platshållare för bildnummer 11"/>
          <p:cNvSpPr>
            <a:spLocks noGrp="1"/>
          </p:cNvSpPr>
          <p:nvPr>
            <p:ph type="sldNum" sz="quarter" idx="12"/>
          </p:nvPr>
        </p:nvSpPr>
        <p:spPr>
          <a:xfrm>
            <a:off x="4914900" y="9181395"/>
            <a:ext cx="1600200" cy="527403"/>
          </a:xfrm>
        </p:spPr>
        <p:txBody>
          <a:bodyPr/>
          <a:lstStyle/>
          <a:p>
            <a:fld id="{C3EA92B4-001D-4421-9349-F2F91F200F5E}" type="slidenum">
              <a:rPr lang="sv-SE" smtClean="0"/>
              <a:pPr/>
              <a:t>7</a:t>
            </a:fld>
            <a:endParaRPr lang="sv-SE"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objekt 4" descr="milega_logo"/>
          <p:cNvPicPr/>
          <p:nvPr/>
        </p:nvPicPr>
        <p:blipFill>
          <a:blip r:embed="rId2" cstate="print"/>
          <a:srcRect/>
          <a:stretch>
            <a:fillRect/>
          </a:stretch>
        </p:blipFill>
        <p:spPr bwMode="auto">
          <a:xfrm>
            <a:off x="4685878" y="395536"/>
            <a:ext cx="1695450" cy="381000"/>
          </a:xfrm>
          <a:prstGeom prst="rect">
            <a:avLst/>
          </a:prstGeom>
          <a:noFill/>
          <a:ln w="9525">
            <a:noFill/>
            <a:miter lim="800000"/>
            <a:headEnd/>
            <a:tailEnd/>
          </a:ln>
        </p:spPr>
      </p:pic>
      <p:sp>
        <p:nvSpPr>
          <p:cNvPr id="10" name="textruta 9"/>
          <p:cNvSpPr txBox="1"/>
          <p:nvPr/>
        </p:nvSpPr>
        <p:spPr>
          <a:xfrm>
            <a:off x="476672" y="1055857"/>
            <a:ext cx="5688632" cy="584775"/>
          </a:xfrm>
          <a:prstGeom prst="rect">
            <a:avLst/>
          </a:prstGeom>
          <a:noFill/>
        </p:spPr>
        <p:txBody>
          <a:bodyPr wrap="square" rtlCol="0">
            <a:spAutoFit/>
          </a:bodyPr>
          <a:lstStyle/>
          <a:p>
            <a:r>
              <a:rPr lang="sv-SE" sz="3200" dirty="0" smtClean="0">
                <a:solidFill>
                  <a:srgbClr val="E2003F"/>
                </a:solidFill>
              </a:rPr>
              <a:t>Övning</a:t>
            </a:r>
            <a:r>
              <a:rPr lang="sv-SE" sz="3200" dirty="0" smtClean="0">
                <a:solidFill>
                  <a:schemeClr val="bg1">
                    <a:lumMod val="50000"/>
                  </a:schemeClr>
                </a:solidFill>
              </a:rPr>
              <a:t> | Dag 2</a:t>
            </a:r>
            <a:endParaRPr lang="sv-SE" sz="3200" dirty="0">
              <a:solidFill>
                <a:schemeClr val="bg1">
                  <a:lumMod val="50000"/>
                </a:schemeClr>
              </a:solidFill>
            </a:endParaRPr>
          </a:p>
        </p:txBody>
      </p:sp>
      <p:sp>
        <p:nvSpPr>
          <p:cNvPr id="25" name="textruta 24"/>
          <p:cNvSpPr txBox="1"/>
          <p:nvPr/>
        </p:nvSpPr>
        <p:spPr>
          <a:xfrm>
            <a:off x="476672" y="2000672"/>
            <a:ext cx="5832648" cy="7663636"/>
          </a:xfrm>
          <a:prstGeom prst="rect">
            <a:avLst/>
          </a:prstGeom>
          <a:noFill/>
        </p:spPr>
        <p:txBody>
          <a:bodyPr wrap="square" rtlCol="0">
            <a:spAutoFit/>
          </a:bodyPr>
          <a:lstStyle/>
          <a:p>
            <a:r>
              <a:rPr lang="sv-SE" sz="1400" b="1" dirty="0" smtClean="0"/>
              <a:t>Delövning 3 b (triader):  ”Spegling av mitt ledarskap”</a:t>
            </a:r>
          </a:p>
          <a:p>
            <a:endParaRPr lang="sv-SE" sz="1200" dirty="0" smtClean="0"/>
          </a:p>
          <a:p>
            <a:r>
              <a:rPr lang="sv-SE" sz="1200" dirty="0" smtClean="0"/>
              <a:t>Nu får du möjlighet att få feedback av en annan kursdeltagare på dina tankar om dig själv, dina upplevda kompetenser och personliga styrkor och förbättringsområden.</a:t>
            </a:r>
          </a:p>
          <a:p>
            <a:endParaRPr lang="sv-SE" sz="1200" dirty="0" smtClean="0"/>
          </a:p>
          <a:p>
            <a:r>
              <a:rPr lang="sv-SE" sz="1200" dirty="0" smtClean="0"/>
              <a:t>Använd gärna </a:t>
            </a:r>
            <a:r>
              <a:rPr lang="sv-SE" sz="1200" b="1" dirty="0" smtClean="0"/>
              <a:t>”Ledarkompetenshjulet”</a:t>
            </a:r>
            <a:r>
              <a:rPr lang="sv-SE" sz="1200" dirty="0" smtClean="0"/>
              <a:t>  (bil 1) som underlag när ni reflekterar.</a:t>
            </a:r>
          </a:p>
          <a:p>
            <a:endParaRPr lang="sv-SE" sz="1200" dirty="0" smtClean="0"/>
          </a:p>
          <a:p>
            <a:r>
              <a:rPr lang="sv-SE" sz="1200" b="1" dirty="0" smtClean="0"/>
              <a:t>Lycka till!</a:t>
            </a:r>
          </a:p>
          <a:p>
            <a:endParaRPr lang="sv-SE" sz="1200" u="sng" dirty="0" smtClean="0"/>
          </a:p>
          <a:p>
            <a:endParaRPr lang="sv-SE" sz="1200" dirty="0" smtClean="0"/>
          </a:p>
          <a:p>
            <a:r>
              <a:rPr lang="sv-SE" sz="1200" dirty="0" smtClean="0"/>
              <a:t>Detta tar jag med mig utifrån dialogen jag haft med min kurskamrat:</a:t>
            </a:r>
          </a:p>
          <a:p>
            <a:endParaRPr lang="sv-SE" sz="1400" b="1" dirty="0" smtClean="0">
              <a:solidFill>
                <a:schemeClr val="bg1">
                  <a:lumMod val="85000"/>
                </a:schemeClr>
              </a:solidFill>
            </a:endParaRPr>
          </a:p>
          <a:p>
            <a:r>
              <a:rPr lang="sv-SE" sz="1400" u="sng" dirty="0" smtClean="0">
                <a:solidFill>
                  <a:schemeClr val="bg1">
                    <a:lumMod val="85000"/>
                  </a:schemeClr>
                </a:solidFill>
              </a:rPr>
              <a:t>						</a:t>
            </a:r>
          </a:p>
          <a:p>
            <a:endParaRPr lang="sv-SE" sz="1400" u="sng" dirty="0" smtClean="0">
              <a:solidFill>
                <a:schemeClr val="bg1">
                  <a:lumMod val="85000"/>
                </a:schemeClr>
              </a:solidFill>
            </a:endParaRPr>
          </a:p>
          <a:p>
            <a:r>
              <a:rPr lang="sv-SE" sz="1400" u="sng" dirty="0" smtClean="0">
                <a:solidFill>
                  <a:schemeClr val="bg1">
                    <a:lumMod val="85000"/>
                  </a:schemeClr>
                </a:solidFill>
              </a:rPr>
              <a:t>						</a:t>
            </a:r>
          </a:p>
          <a:p>
            <a:endParaRPr lang="sv-SE" sz="1400" u="sng" dirty="0" smtClean="0">
              <a:solidFill>
                <a:schemeClr val="bg1">
                  <a:lumMod val="85000"/>
                </a:schemeClr>
              </a:solidFill>
            </a:endParaRPr>
          </a:p>
          <a:p>
            <a:r>
              <a:rPr lang="sv-SE" sz="1400" u="sng" dirty="0" smtClean="0">
                <a:solidFill>
                  <a:schemeClr val="bg1">
                    <a:lumMod val="85000"/>
                  </a:schemeClr>
                </a:solidFill>
              </a:rPr>
              <a:t>						</a:t>
            </a:r>
          </a:p>
          <a:p>
            <a:endParaRPr lang="sv-SE" sz="1400" u="sng" dirty="0" smtClean="0">
              <a:solidFill>
                <a:schemeClr val="bg1">
                  <a:lumMod val="85000"/>
                </a:schemeClr>
              </a:solidFill>
            </a:endParaRPr>
          </a:p>
          <a:p>
            <a:r>
              <a:rPr lang="sv-SE" sz="1400" u="sng" dirty="0" smtClean="0">
                <a:solidFill>
                  <a:schemeClr val="bg1">
                    <a:lumMod val="85000"/>
                  </a:schemeClr>
                </a:solidFill>
              </a:rPr>
              <a:t>						</a:t>
            </a:r>
          </a:p>
          <a:p>
            <a:endParaRPr lang="sv-SE" sz="1400" u="sng" dirty="0" smtClean="0">
              <a:solidFill>
                <a:schemeClr val="bg1">
                  <a:lumMod val="85000"/>
                </a:schemeClr>
              </a:solidFill>
            </a:endParaRPr>
          </a:p>
          <a:p>
            <a:r>
              <a:rPr lang="sv-SE" sz="1400" u="sng" dirty="0" smtClean="0">
                <a:solidFill>
                  <a:schemeClr val="bg1">
                    <a:lumMod val="85000"/>
                  </a:schemeClr>
                </a:solidFill>
              </a:rPr>
              <a:t>						</a:t>
            </a:r>
          </a:p>
          <a:p>
            <a:endParaRPr lang="sv-SE" sz="1400" u="sng" dirty="0" smtClean="0">
              <a:solidFill>
                <a:schemeClr val="bg1">
                  <a:lumMod val="85000"/>
                </a:schemeClr>
              </a:solidFill>
            </a:endParaRPr>
          </a:p>
          <a:p>
            <a:r>
              <a:rPr lang="sv-SE" sz="1400" u="sng" dirty="0" smtClean="0">
                <a:solidFill>
                  <a:schemeClr val="bg1">
                    <a:lumMod val="85000"/>
                  </a:schemeClr>
                </a:solidFill>
              </a:rPr>
              <a:t>						</a:t>
            </a:r>
            <a:endParaRPr lang="sv-SE" sz="1400" dirty="0" smtClean="0">
              <a:solidFill>
                <a:schemeClr val="bg1">
                  <a:lumMod val="85000"/>
                </a:schemeClr>
              </a:solidFill>
            </a:endParaRPr>
          </a:p>
          <a:p>
            <a:endParaRPr lang="sv-SE" sz="1400" b="1" dirty="0" smtClean="0">
              <a:solidFill>
                <a:schemeClr val="bg1">
                  <a:lumMod val="85000"/>
                </a:schemeClr>
              </a:solidFill>
            </a:endParaRPr>
          </a:p>
          <a:p>
            <a:r>
              <a:rPr lang="sv-SE" sz="1600" u="sng" dirty="0" smtClean="0">
                <a:solidFill>
                  <a:schemeClr val="bg1">
                    <a:lumMod val="85000"/>
                  </a:schemeClr>
                </a:solidFill>
              </a:rPr>
              <a:t>						</a:t>
            </a:r>
          </a:p>
          <a:p>
            <a:endParaRPr lang="sv-SE" sz="1600" u="sng" dirty="0" smtClean="0">
              <a:solidFill>
                <a:schemeClr val="bg1">
                  <a:lumMod val="85000"/>
                </a:schemeClr>
              </a:solidFill>
            </a:endParaRPr>
          </a:p>
          <a:p>
            <a:r>
              <a:rPr lang="sv-SE" sz="1600" u="sng" dirty="0" smtClean="0">
                <a:solidFill>
                  <a:schemeClr val="bg1">
                    <a:lumMod val="85000"/>
                  </a:schemeClr>
                </a:solidFill>
              </a:rPr>
              <a:t>						</a:t>
            </a:r>
          </a:p>
          <a:p>
            <a:endParaRPr lang="sv-SE" sz="1600" u="sng" dirty="0" smtClean="0">
              <a:solidFill>
                <a:schemeClr val="bg1">
                  <a:lumMod val="85000"/>
                </a:schemeClr>
              </a:solidFill>
            </a:endParaRPr>
          </a:p>
          <a:p>
            <a:r>
              <a:rPr lang="sv-SE" sz="1600" u="sng" dirty="0" smtClean="0">
                <a:solidFill>
                  <a:schemeClr val="bg1">
                    <a:lumMod val="85000"/>
                  </a:schemeClr>
                </a:solidFill>
              </a:rPr>
              <a:t>						</a:t>
            </a:r>
          </a:p>
          <a:p>
            <a:endParaRPr lang="sv-SE" sz="1600" u="sng" dirty="0" smtClean="0">
              <a:solidFill>
                <a:schemeClr val="bg1">
                  <a:lumMod val="85000"/>
                </a:schemeClr>
              </a:solidFill>
            </a:endParaRPr>
          </a:p>
          <a:p>
            <a:r>
              <a:rPr lang="sv-SE" sz="1600" u="sng" dirty="0" smtClean="0">
                <a:solidFill>
                  <a:schemeClr val="bg1">
                    <a:lumMod val="85000"/>
                  </a:schemeClr>
                </a:solidFill>
              </a:rPr>
              <a:t>						</a:t>
            </a:r>
          </a:p>
          <a:p>
            <a:endParaRPr lang="sv-SE" sz="1600" u="sng" dirty="0" smtClean="0">
              <a:solidFill>
                <a:schemeClr val="bg1">
                  <a:lumMod val="85000"/>
                </a:schemeClr>
              </a:solidFill>
            </a:endParaRPr>
          </a:p>
          <a:p>
            <a:r>
              <a:rPr lang="sv-SE" sz="1600" u="sng" dirty="0" smtClean="0">
                <a:solidFill>
                  <a:schemeClr val="bg1">
                    <a:lumMod val="85000"/>
                  </a:schemeClr>
                </a:solidFill>
              </a:rPr>
              <a:t>						</a:t>
            </a:r>
          </a:p>
          <a:p>
            <a:endParaRPr lang="sv-SE" sz="1600" u="sng" dirty="0" smtClean="0">
              <a:solidFill>
                <a:schemeClr val="bg1">
                  <a:lumMod val="85000"/>
                </a:schemeClr>
              </a:solidFill>
            </a:endParaRPr>
          </a:p>
          <a:p>
            <a:r>
              <a:rPr lang="sv-SE" sz="1600" u="sng" dirty="0" smtClean="0">
                <a:solidFill>
                  <a:schemeClr val="bg1">
                    <a:lumMod val="85000"/>
                  </a:schemeClr>
                </a:solidFill>
              </a:rPr>
              <a:t>						</a:t>
            </a:r>
            <a:endParaRPr lang="sv-SE" sz="1600" dirty="0" smtClean="0">
              <a:solidFill>
                <a:schemeClr val="bg1">
                  <a:lumMod val="85000"/>
                </a:schemeClr>
              </a:solidFill>
            </a:endParaRPr>
          </a:p>
        </p:txBody>
      </p:sp>
      <p:sp>
        <p:nvSpPr>
          <p:cNvPr id="6" name="Platshållare för bildnummer 11"/>
          <p:cNvSpPr>
            <a:spLocks noGrp="1"/>
          </p:cNvSpPr>
          <p:nvPr>
            <p:ph type="sldNum" sz="quarter" idx="12"/>
          </p:nvPr>
        </p:nvSpPr>
        <p:spPr>
          <a:xfrm>
            <a:off x="4914900" y="9181395"/>
            <a:ext cx="1600200" cy="527403"/>
          </a:xfrm>
        </p:spPr>
        <p:txBody>
          <a:bodyPr/>
          <a:lstStyle/>
          <a:p>
            <a:fld id="{C3EA92B4-001D-4421-9349-F2F91F200F5E}" type="slidenum">
              <a:rPr lang="sv-SE" smtClean="0"/>
              <a:pPr/>
              <a:t>8</a:t>
            </a:fld>
            <a:endParaRPr lang="sv-SE"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objekt 4" descr="milega_logo"/>
          <p:cNvPicPr/>
          <p:nvPr/>
        </p:nvPicPr>
        <p:blipFill>
          <a:blip r:embed="rId2" cstate="print"/>
          <a:srcRect/>
          <a:stretch>
            <a:fillRect/>
          </a:stretch>
        </p:blipFill>
        <p:spPr bwMode="auto">
          <a:xfrm>
            <a:off x="4685878" y="395536"/>
            <a:ext cx="1695450" cy="381000"/>
          </a:xfrm>
          <a:prstGeom prst="rect">
            <a:avLst/>
          </a:prstGeom>
          <a:noFill/>
          <a:ln w="9525">
            <a:noFill/>
            <a:miter lim="800000"/>
            <a:headEnd/>
            <a:tailEnd/>
          </a:ln>
        </p:spPr>
      </p:pic>
      <p:sp>
        <p:nvSpPr>
          <p:cNvPr id="10" name="textruta 9"/>
          <p:cNvSpPr txBox="1"/>
          <p:nvPr/>
        </p:nvSpPr>
        <p:spPr>
          <a:xfrm>
            <a:off x="476672" y="1055857"/>
            <a:ext cx="5688632" cy="584775"/>
          </a:xfrm>
          <a:prstGeom prst="rect">
            <a:avLst/>
          </a:prstGeom>
          <a:noFill/>
        </p:spPr>
        <p:txBody>
          <a:bodyPr wrap="square" rtlCol="0">
            <a:spAutoFit/>
          </a:bodyPr>
          <a:lstStyle/>
          <a:p>
            <a:r>
              <a:rPr lang="sv-SE" sz="3200" dirty="0" smtClean="0">
                <a:solidFill>
                  <a:srgbClr val="E2003F"/>
                </a:solidFill>
              </a:rPr>
              <a:t>Övning</a:t>
            </a:r>
            <a:r>
              <a:rPr lang="sv-SE" sz="3200" dirty="0" smtClean="0">
                <a:solidFill>
                  <a:schemeClr val="bg1">
                    <a:lumMod val="50000"/>
                  </a:schemeClr>
                </a:solidFill>
              </a:rPr>
              <a:t> | Dag 3+4</a:t>
            </a:r>
            <a:endParaRPr lang="sv-SE" sz="3200" dirty="0">
              <a:solidFill>
                <a:schemeClr val="bg1">
                  <a:lumMod val="50000"/>
                </a:schemeClr>
              </a:solidFill>
            </a:endParaRPr>
          </a:p>
        </p:txBody>
      </p:sp>
      <p:sp>
        <p:nvSpPr>
          <p:cNvPr id="25" name="textruta 24"/>
          <p:cNvSpPr txBox="1"/>
          <p:nvPr/>
        </p:nvSpPr>
        <p:spPr>
          <a:xfrm>
            <a:off x="404664" y="1856656"/>
            <a:ext cx="5832648" cy="7078861"/>
          </a:xfrm>
          <a:prstGeom prst="rect">
            <a:avLst/>
          </a:prstGeom>
          <a:noFill/>
        </p:spPr>
        <p:txBody>
          <a:bodyPr wrap="square" rtlCol="0">
            <a:spAutoFit/>
          </a:bodyPr>
          <a:lstStyle/>
          <a:p>
            <a:r>
              <a:rPr lang="sv-SE" sz="1400" b="1" dirty="0" err="1" smtClean="0"/>
              <a:t>Delövning</a:t>
            </a:r>
            <a:r>
              <a:rPr lang="sv-SE" sz="1400" b="1" dirty="0" smtClean="0"/>
              <a:t> 4:  ”Medarbetar- feedback enligt 180-gradaren”</a:t>
            </a:r>
          </a:p>
          <a:p>
            <a:endParaRPr lang="sv-SE" sz="1200" dirty="0" smtClean="0"/>
          </a:p>
          <a:p>
            <a:r>
              <a:rPr lang="sv-SE" sz="1200" dirty="0" smtClean="0"/>
              <a:t>Enligt de intervjuer och den feedback jag fått i samband med 180-gradaren har jag tagit till mig följande viktiga aspekter beträffande mitt sätt att leda:</a:t>
            </a:r>
          </a:p>
          <a:p>
            <a:r>
              <a:rPr lang="sv-SE" sz="1200" dirty="0" smtClean="0"/>
              <a:t> </a:t>
            </a:r>
          </a:p>
          <a:p>
            <a:r>
              <a:rPr lang="sv-SE" sz="1400" u="sng" dirty="0" smtClean="0">
                <a:solidFill>
                  <a:schemeClr val="bg1">
                    <a:lumMod val="85000"/>
                  </a:schemeClr>
                </a:solidFill>
              </a:rPr>
              <a:t>						</a:t>
            </a:r>
          </a:p>
          <a:p>
            <a:endParaRPr lang="sv-SE" sz="1400" u="sng" dirty="0" smtClean="0">
              <a:solidFill>
                <a:schemeClr val="bg1">
                  <a:lumMod val="85000"/>
                </a:schemeClr>
              </a:solidFill>
            </a:endParaRPr>
          </a:p>
          <a:p>
            <a:r>
              <a:rPr lang="sv-SE" sz="1400" u="sng" dirty="0" smtClean="0">
                <a:solidFill>
                  <a:schemeClr val="bg1">
                    <a:lumMod val="85000"/>
                  </a:schemeClr>
                </a:solidFill>
              </a:rPr>
              <a:t>						</a:t>
            </a:r>
          </a:p>
          <a:p>
            <a:endParaRPr lang="sv-SE" sz="1400" u="sng" dirty="0" smtClean="0">
              <a:solidFill>
                <a:schemeClr val="bg1">
                  <a:lumMod val="85000"/>
                </a:schemeClr>
              </a:solidFill>
            </a:endParaRPr>
          </a:p>
          <a:p>
            <a:r>
              <a:rPr lang="sv-SE" sz="1400" u="sng" dirty="0" smtClean="0">
                <a:solidFill>
                  <a:schemeClr val="bg1">
                    <a:lumMod val="85000"/>
                  </a:schemeClr>
                </a:solidFill>
              </a:rPr>
              <a:t>						</a:t>
            </a:r>
          </a:p>
          <a:p>
            <a:endParaRPr lang="sv-SE" sz="1200" u="sng" dirty="0" smtClean="0">
              <a:solidFill>
                <a:schemeClr val="bg1">
                  <a:lumMod val="85000"/>
                </a:schemeClr>
              </a:solidFill>
            </a:endParaRPr>
          </a:p>
          <a:p>
            <a:r>
              <a:rPr lang="sv-SE" sz="1400" u="sng" dirty="0" smtClean="0">
                <a:solidFill>
                  <a:schemeClr val="bg1">
                    <a:lumMod val="85000"/>
                  </a:schemeClr>
                </a:solidFill>
              </a:rPr>
              <a:t>						</a:t>
            </a:r>
          </a:p>
          <a:p>
            <a:endParaRPr lang="sv-SE" sz="1400" u="sng" dirty="0" smtClean="0">
              <a:solidFill>
                <a:schemeClr val="bg1">
                  <a:lumMod val="85000"/>
                </a:schemeClr>
              </a:solidFill>
            </a:endParaRPr>
          </a:p>
          <a:p>
            <a:r>
              <a:rPr lang="sv-SE" sz="1400" u="sng" dirty="0" smtClean="0">
                <a:solidFill>
                  <a:schemeClr val="bg1">
                    <a:lumMod val="85000"/>
                  </a:schemeClr>
                </a:solidFill>
              </a:rPr>
              <a:t>						</a:t>
            </a:r>
          </a:p>
          <a:p>
            <a:endParaRPr lang="sv-SE" sz="1400" b="1" dirty="0" smtClean="0"/>
          </a:p>
          <a:p>
            <a:endParaRPr lang="sv-SE" sz="1400" b="1" dirty="0" smtClean="0"/>
          </a:p>
          <a:p>
            <a:endParaRPr lang="sv-SE" sz="1400" b="1" dirty="0" smtClean="0"/>
          </a:p>
          <a:p>
            <a:endParaRPr lang="sv-SE" sz="1400" b="1" dirty="0"/>
          </a:p>
          <a:p>
            <a:endParaRPr lang="sv-SE" sz="1400" b="1" dirty="0" smtClean="0"/>
          </a:p>
          <a:p>
            <a:r>
              <a:rPr lang="sv-SE" sz="1400" b="1" dirty="0" err="1" smtClean="0"/>
              <a:t>Delövning</a:t>
            </a:r>
            <a:r>
              <a:rPr lang="sv-SE" sz="1400" b="1" dirty="0" smtClean="0"/>
              <a:t> 5:  ”Så här ska det gå till!”</a:t>
            </a:r>
          </a:p>
          <a:p>
            <a:endParaRPr lang="sv-SE" sz="1200" dirty="0" smtClean="0"/>
          </a:p>
          <a:p>
            <a:r>
              <a:rPr lang="sv-SE" sz="1200" dirty="0" smtClean="0"/>
              <a:t>Jag har nu arbetat systematiskt med att kartlägga mig själv och mitt ledarskap, inhämta feedback från andra samt fått till mig nya kunskaper här på kursen.</a:t>
            </a:r>
            <a:br>
              <a:rPr lang="sv-SE" sz="1200" dirty="0" smtClean="0"/>
            </a:br>
            <a:endParaRPr lang="sv-SE" sz="1200" dirty="0" smtClean="0"/>
          </a:p>
          <a:p>
            <a:r>
              <a:rPr lang="sv-SE" sz="1200" dirty="0" smtClean="0"/>
              <a:t>Så här utvecklar jag mina styrkor:</a:t>
            </a:r>
          </a:p>
          <a:p>
            <a:endParaRPr lang="sv-SE" sz="1200" dirty="0" smtClean="0"/>
          </a:p>
          <a:p>
            <a:r>
              <a:rPr lang="sv-SE" sz="1600" u="sng" dirty="0" smtClean="0">
                <a:solidFill>
                  <a:schemeClr val="bg1">
                    <a:lumMod val="85000"/>
                  </a:schemeClr>
                </a:solidFill>
              </a:rPr>
              <a:t>						</a:t>
            </a:r>
          </a:p>
          <a:p>
            <a:endParaRPr lang="sv-SE" sz="1600" u="sng" dirty="0" smtClean="0">
              <a:solidFill>
                <a:schemeClr val="bg1">
                  <a:lumMod val="85000"/>
                </a:schemeClr>
              </a:solidFill>
            </a:endParaRPr>
          </a:p>
          <a:p>
            <a:r>
              <a:rPr lang="sv-SE" sz="1600" u="sng" dirty="0" smtClean="0">
                <a:solidFill>
                  <a:schemeClr val="bg1">
                    <a:lumMod val="85000"/>
                  </a:schemeClr>
                </a:solidFill>
              </a:rPr>
              <a:t>						</a:t>
            </a:r>
          </a:p>
          <a:p>
            <a:endParaRPr lang="sv-SE" sz="1600" u="sng" dirty="0" smtClean="0">
              <a:solidFill>
                <a:schemeClr val="bg1">
                  <a:lumMod val="85000"/>
                </a:schemeClr>
              </a:solidFill>
            </a:endParaRPr>
          </a:p>
          <a:p>
            <a:r>
              <a:rPr lang="sv-SE" sz="1600" u="sng" dirty="0" smtClean="0">
                <a:solidFill>
                  <a:schemeClr val="bg1">
                    <a:lumMod val="85000"/>
                  </a:schemeClr>
                </a:solidFill>
              </a:rPr>
              <a:t>						</a:t>
            </a:r>
          </a:p>
          <a:p>
            <a:endParaRPr lang="sv-SE" sz="1600" u="sng" dirty="0" smtClean="0">
              <a:solidFill>
                <a:schemeClr val="bg1">
                  <a:lumMod val="85000"/>
                </a:schemeClr>
              </a:solidFill>
            </a:endParaRPr>
          </a:p>
          <a:p>
            <a:endParaRPr lang="sv-SE" sz="1600" u="sng" dirty="0" smtClean="0">
              <a:solidFill>
                <a:schemeClr val="bg1">
                  <a:lumMod val="85000"/>
                </a:schemeClr>
              </a:solidFill>
            </a:endParaRPr>
          </a:p>
        </p:txBody>
      </p:sp>
      <p:sp>
        <p:nvSpPr>
          <p:cNvPr id="6" name="Rektangel 5"/>
          <p:cNvSpPr/>
          <p:nvPr/>
        </p:nvSpPr>
        <p:spPr>
          <a:xfrm>
            <a:off x="404664" y="1640632"/>
            <a:ext cx="6192688" cy="307777"/>
          </a:xfrm>
          <a:prstGeom prst="rect">
            <a:avLst/>
          </a:prstGeom>
        </p:spPr>
        <p:txBody>
          <a:bodyPr wrap="square">
            <a:spAutoFit/>
          </a:bodyPr>
          <a:lstStyle/>
          <a:p>
            <a:r>
              <a:rPr lang="sv-SE" sz="1400" dirty="0" smtClean="0"/>
              <a:t> </a:t>
            </a:r>
          </a:p>
        </p:txBody>
      </p:sp>
      <p:sp>
        <p:nvSpPr>
          <p:cNvPr id="7" name="Platshållare för bildnummer 11"/>
          <p:cNvSpPr>
            <a:spLocks noGrp="1"/>
          </p:cNvSpPr>
          <p:nvPr>
            <p:ph type="sldNum" sz="quarter" idx="12"/>
          </p:nvPr>
        </p:nvSpPr>
        <p:spPr>
          <a:xfrm>
            <a:off x="4914900" y="9181395"/>
            <a:ext cx="1600200" cy="527403"/>
          </a:xfrm>
        </p:spPr>
        <p:txBody>
          <a:bodyPr/>
          <a:lstStyle/>
          <a:p>
            <a:fld id="{C3EA92B4-001D-4421-9349-F2F91F200F5E}" type="slidenum">
              <a:rPr lang="sv-SE" smtClean="0"/>
              <a:pPr/>
              <a:t>9</a:t>
            </a:fld>
            <a:endParaRPr lang="sv-SE"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1161</TotalTime>
  <Words>665</Words>
  <Application>Microsoft Macintosh PowerPoint</Application>
  <PresentationFormat>A4 (210 x 297 mm)</PresentationFormat>
  <Paragraphs>350</Paragraphs>
  <Slides>16</Slides>
  <Notes>1</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16</vt:i4>
      </vt:variant>
    </vt:vector>
  </HeadingPairs>
  <TitlesOfParts>
    <vt:vector size="20" baseType="lpstr">
      <vt:lpstr>Apple Chancery</vt:lpstr>
      <vt:lpstr>Calibri</vt:lpstr>
      <vt:lpstr>Arial</vt:lpstr>
      <vt:lpstr>Office-tema</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Bild 1</dc:title>
  <dc:creator>david.forsman</dc:creator>
  <cp:lastModifiedBy>Emma Angelroth</cp:lastModifiedBy>
  <cp:revision>112</cp:revision>
  <cp:lastPrinted>2015-10-19T08:52:47Z</cp:lastPrinted>
  <dcterms:created xsi:type="dcterms:W3CDTF">2011-03-03T13:26:14Z</dcterms:created>
  <dcterms:modified xsi:type="dcterms:W3CDTF">2016-10-18T08:19:32Z</dcterms:modified>
</cp:coreProperties>
</file>