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59" r:id="rId7"/>
    <p:sldId id="260" r:id="rId8"/>
    <p:sldId id="261" r:id="rId9"/>
    <p:sldId id="265" r:id="rId10"/>
    <p:sldId id="262" r:id="rId11"/>
    <p:sldId id="264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4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2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CF9F-36BC-4E19-BDCD-B6454537049F}" type="datetimeFigureOut">
              <a:rPr lang="pt-BR" smtClean="0"/>
              <a:t>30/10/2014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4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584176"/>
          </a:xfrm>
        </p:spPr>
        <p:txBody>
          <a:bodyPr>
            <a:normAutofit/>
          </a:bodyPr>
          <a:lstStyle/>
          <a:p>
            <a:r>
              <a:rPr lang="pt-BR" sz="6600" dirty="0" smtClean="0"/>
              <a:t>Linguagem </a:t>
            </a:r>
            <a:r>
              <a:rPr lang="pt-BR" sz="6600" dirty="0" err="1" smtClean="0"/>
              <a:t>Baidu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de variáveis: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66788"/>
            <a:ext cx="6048672" cy="32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157" y="0"/>
            <a:ext cx="8229600" cy="1143000"/>
          </a:xfrm>
        </p:spPr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1157" y="836712"/>
            <a:ext cx="8229600" cy="4525963"/>
          </a:xfrm>
        </p:spPr>
        <p:txBody>
          <a:bodyPr/>
          <a:lstStyle/>
          <a:p>
            <a:r>
              <a:rPr lang="pt-BR" dirty="0" smtClean="0"/>
              <a:t>Atribuição de valor a variável: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6" y="1628800"/>
            <a:ext cx="8507012" cy="9571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" y="2936648"/>
            <a:ext cx="9144000" cy="12587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136"/>
            <a:ext cx="894522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Funcionamento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2296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8312" y="1340768"/>
            <a:ext cx="8229600" cy="4525963"/>
          </a:xfrm>
        </p:spPr>
        <p:txBody>
          <a:bodyPr/>
          <a:lstStyle/>
          <a:p>
            <a:r>
              <a:rPr lang="pt-BR" dirty="0" smtClean="0"/>
              <a:t>Expressões Aritméticas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1036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" y="2971078"/>
            <a:ext cx="8707065" cy="136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34" y="4401525"/>
            <a:ext cx="9126224" cy="18481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34" y="6295947"/>
            <a:ext cx="257210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IMPRIMA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9" y="2276872"/>
            <a:ext cx="8621328" cy="5525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6" y="3284984"/>
            <a:ext cx="864038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ESCREVA: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421011" cy="8640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91440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 de fluxo(IF):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2090551"/>
            <a:ext cx="6868484" cy="24905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1" y="4725144"/>
            <a:ext cx="883090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68760"/>
            <a:ext cx="2915057" cy="158137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" y="2924944"/>
            <a:ext cx="753532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Laco: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3" y="2636912"/>
            <a:ext cx="706853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5040559" cy="4248472"/>
          </a:xfrm>
        </p:spPr>
      </p:pic>
    </p:spTree>
    <p:extLst>
      <p:ext uri="{BB962C8B-B14F-4D97-AF65-F5344CB8AC3E}">
        <p14:creationId xmlns:p14="http://schemas.microsoft.com/office/powerpoint/2010/main" val="33492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para acesso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https://github.com/Kevinspiller/baidu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aritméticas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              </a:t>
            </a:r>
            <a:r>
              <a:rPr lang="pt-BR" dirty="0" err="1" smtClean="0"/>
              <a:t>java</a:t>
            </a:r>
            <a:r>
              <a:rPr lang="pt-BR" dirty="0" smtClean="0"/>
              <a:t>                                 </a:t>
            </a:r>
            <a:r>
              <a:rPr lang="pt-BR" dirty="0" err="1" smtClean="0"/>
              <a:t>Baidu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+				   + </a:t>
            </a:r>
            <a:br>
              <a:rPr lang="pt-BR" dirty="0" smtClean="0"/>
            </a:br>
            <a:r>
              <a:rPr lang="pt-BR" dirty="0" smtClean="0"/>
              <a:t>		-				    -</a:t>
            </a:r>
            <a:br>
              <a:rPr lang="pt-BR" dirty="0" smtClean="0"/>
            </a:br>
            <a:r>
              <a:rPr lang="pt-BR" dirty="0" smtClean="0"/>
              <a:t>		*				    *</a:t>
            </a:r>
            <a:br>
              <a:rPr lang="pt-BR" dirty="0" smtClean="0"/>
            </a:br>
            <a:r>
              <a:rPr lang="pt-BR" dirty="0" smtClean="0"/>
              <a:t>		/				    /</a:t>
            </a:r>
            <a:br>
              <a:rPr lang="pt-BR" dirty="0" smtClean="0"/>
            </a:br>
            <a:r>
              <a:rPr lang="pt-BR" dirty="0" smtClean="0"/>
              <a:t>		%				    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8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lógicas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		</a:t>
            </a:r>
          </a:p>
          <a:p>
            <a:pPr marL="0" indent="0">
              <a:buNone/>
            </a:pPr>
            <a:endParaRPr lang="pt-BR" sz="5100" dirty="0"/>
          </a:p>
          <a:p>
            <a:pPr marL="0" indent="0">
              <a:buNone/>
            </a:pPr>
            <a:r>
              <a:rPr lang="pt-BR" sz="5100" dirty="0" smtClean="0"/>
              <a:t>		Java 		           </a:t>
            </a:r>
            <a:r>
              <a:rPr lang="pt-BR" sz="5100" dirty="0"/>
              <a:t> </a:t>
            </a:r>
            <a:r>
              <a:rPr lang="pt-BR" sz="5100" dirty="0" smtClean="0"/>
              <a:t>     </a:t>
            </a:r>
            <a:r>
              <a:rPr lang="pt-BR" sz="5100" dirty="0" err="1" smtClean="0"/>
              <a:t>Baidu</a:t>
            </a:r>
            <a:endParaRPr lang="pt-BR" sz="5100" dirty="0" smtClean="0"/>
          </a:p>
          <a:p>
            <a:pPr marL="0" indent="0">
              <a:buNone/>
            </a:pPr>
            <a:r>
              <a:rPr lang="pt-BR" sz="5700" dirty="0" smtClean="0"/>
              <a:t/>
            </a:r>
            <a:br>
              <a:rPr lang="pt-BR" sz="5700" dirty="0" smtClean="0"/>
            </a:br>
            <a:r>
              <a:rPr lang="pt-BR" sz="5700" dirty="0" smtClean="0"/>
              <a:t>		==				@</a:t>
            </a:r>
            <a:br>
              <a:rPr lang="pt-BR" sz="5700" dirty="0" smtClean="0"/>
            </a:br>
            <a:r>
              <a:rPr lang="pt-BR" sz="5700" dirty="0" smtClean="0"/>
              <a:t>		!=				#</a:t>
            </a:r>
            <a:br>
              <a:rPr lang="pt-BR" sz="5700" dirty="0" smtClean="0"/>
            </a:br>
            <a:r>
              <a:rPr lang="pt-BR" sz="5700" dirty="0" smtClean="0"/>
              <a:t>		&gt;				&gt;</a:t>
            </a:r>
            <a:br>
              <a:rPr lang="pt-BR" sz="5700" dirty="0" smtClean="0"/>
            </a:br>
            <a:r>
              <a:rPr lang="pt-BR" sz="5700" dirty="0" smtClean="0"/>
              <a:t>		&lt;				&lt;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br>
              <a:rPr lang="pt-BR" dirty="0" smtClean="0"/>
            </a:br>
            <a:r>
              <a:rPr lang="pt-BR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95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>
              <a:buNone/>
            </a:pPr>
            <a:r>
              <a:rPr lang="pt-BR" dirty="0" smtClean="0"/>
              <a:t>	</a:t>
            </a:r>
          </a:p>
          <a:p>
            <a:pPr marL="457200" lvl="1" indent="0">
              <a:buNone/>
            </a:pPr>
            <a:r>
              <a:rPr lang="pt-BR" dirty="0" smtClean="0"/>
              <a:t>Atribuição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		Java				</a:t>
            </a:r>
            <a:r>
              <a:rPr lang="pt-BR" dirty="0" err="1" smtClean="0"/>
              <a:t>Baidu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=				     =</a:t>
            </a:r>
          </a:p>
          <a:p>
            <a:pPr marL="457200" lvl="1" indent="0">
              <a:buNone/>
            </a:pPr>
            <a:r>
              <a:rPr lang="pt-BR" dirty="0" smtClean="0"/>
              <a:t>Comentários:</a:t>
            </a:r>
          </a:p>
          <a:p>
            <a:pPr marL="457200" lvl="1" indent="0">
              <a:buNone/>
            </a:pPr>
            <a:r>
              <a:rPr lang="pt-BR" dirty="0" smtClean="0"/>
              <a:t>		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//				     &amp;&amp;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de variáveis:</a:t>
            </a:r>
            <a:br>
              <a:rPr lang="pt-BR" dirty="0" smtClean="0"/>
            </a:br>
            <a:r>
              <a:rPr lang="pt-BR" dirty="0" smtClean="0"/>
              <a:t>	var </a:t>
            </a:r>
            <a:r>
              <a:rPr lang="pt-BR" dirty="0" err="1" smtClean="0"/>
              <a:t>op</a:t>
            </a:r>
            <a:r>
              <a:rPr lang="pt-BR" dirty="0" smtClean="0"/>
              <a:t>$</a:t>
            </a:r>
            <a:endParaRPr lang="pt-BR" u="sng" dirty="0"/>
          </a:p>
          <a:p>
            <a:r>
              <a:rPr lang="pt-BR" dirty="0" smtClean="0"/>
              <a:t>Atribuição de valor a variável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op</a:t>
            </a:r>
            <a:r>
              <a:rPr lang="pt-BR" dirty="0" smtClean="0"/>
              <a:t>$ = 1;</a:t>
            </a:r>
          </a:p>
          <a:p>
            <a:r>
              <a:rPr lang="pt-BR" dirty="0" smtClean="0"/>
              <a:t>Operações:</a:t>
            </a:r>
          </a:p>
          <a:p>
            <a:pPr marL="0" indent="0">
              <a:buNone/>
            </a:pPr>
            <a:r>
              <a:rPr lang="pt-BR" dirty="0" smtClean="0"/>
              <a:t>  	</a:t>
            </a:r>
            <a:r>
              <a:rPr lang="pt-BR" dirty="0" err="1" smtClean="0"/>
              <a:t>cont</a:t>
            </a:r>
            <a:r>
              <a:rPr lang="pt-BR" dirty="0" smtClean="0"/>
              <a:t>$=num$+num2$;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cont</a:t>
            </a:r>
            <a:r>
              <a:rPr lang="pt-BR" dirty="0" smtClean="0"/>
              <a:t>$=num$*num2$;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41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Impressão de </a:t>
            </a:r>
            <a:r>
              <a:rPr lang="pt-BR" dirty="0" err="1" smtClean="0"/>
              <a:t>string</a:t>
            </a:r>
            <a:r>
              <a:rPr lang="pt-BR" dirty="0" smtClean="0"/>
              <a:t> na tela: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- IMPRIMA(‘</a:t>
            </a:r>
            <a:r>
              <a:rPr lang="pt-BR" dirty="0" err="1" smtClean="0"/>
              <a:t>Ola</a:t>
            </a:r>
            <a:r>
              <a:rPr lang="pt-BR" dirty="0" smtClean="0"/>
              <a:t> Mundo’);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Impressão de valor de uma variável: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- IMPRIMA(a$);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Ler uma variável do teclado:</a:t>
            </a:r>
          </a:p>
          <a:p>
            <a:pPr marL="0" indent="0">
              <a:buNone/>
            </a:pPr>
            <a:r>
              <a:rPr lang="pt-BR" dirty="0" smtClean="0"/>
              <a:t>    - ESCREVA(a$);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4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Comando de condição (IF):</a:t>
            </a:r>
          </a:p>
          <a:p>
            <a:pPr marL="0" indent="0">
              <a:buNone/>
            </a:pPr>
            <a:r>
              <a:rPr lang="pt-BR" dirty="0" smtClean="0"/>
              <a:t>    - SE(a$&lt;b$)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condição</a:t>
            </a:r>
          </a:p>
          <a:p>
            <a:pPr marL="0" indent="0">
              <a:buNone/>
            </a:pPr>
            <a:r>
              <a:rPr lang="pt-BR" dirty="0" smtClean="0"/>
              <a:t>     FIM;</a:t>
            </a:r>
          </a:p>
          <a:p>
            <a:r>
              <a:rPr lang="pt-BR" dirty="0" smtClean="0"/>
              <a:t>Comando de repetição(laço):</a:t>
            </a:r>
          </a:p>
          <a:p>
            <a:pPr lvl="1">
              <a:buFontTx/>
              <a:buChar char="-"/>
            </a:pPr>
            <a:r>
              <a:rPr lang="pt-BR" dirty="0" smtClean="0"/>
              <a:t>LACO(a$&gt;b$)</a:t>
            </a:r>
          </a:p>
          <a:p>
            <a:pPr marL="457200" lvl="1" indent="0">
              <a:buNone/>
            </a:pPr>
            <a:r>
              <a:rPr lang="pt-BR" dirty="0" smtClean="0"/>
              <a:t>      condição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r>
              <a:rPr lang="pt-BR" dirty="0" smtClean="0"/>
              <a:t>     a$= a$ -1;</a:t>
            </a:r>
          </a:p>
          <a:p>
            <a:pPr marL="457200" lvl="1" indent="0">
              <a:buNone/>
            </a:pPr>
            <a:r>
              <a:rPr lang="pt-BR" dirty="0" smtClean="0"/>
              <a:t>FIMLACO;</a:t>
            </a:r>
          </a:p>
        </p:txBody>
      </p:sp>
    </p:spTree>
    <p:extLst>
      <p:ext uri="{BB962C8B-B14F-4D97-AF65-F5344CB8AC3E}">
        <p14:creationId xmlns:p14="http://schemas.microsoft.com/office/powerpoint/2010/main" val="25472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Linha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552727" cy="4713387"/>
          </a:xfrm>
        </p:spPr>
      </p:pic>
    </p:spTree>
    <p:extLst>
      <p:ext uri="{BB962C8B-B14F-4D97-AF65-F5344CB8AC3E}">
        <p14:creationId xmlns:p14="http://schemas.microsoft.com/office/powerpoint/2010/main" val="2514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105</Words>
  <Application>Microsoft Office PowerPoint</Application>
  <PresentationFormat>Apresentação na tela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Linguagem Baidu</vt:lpstr>
      <vt:lpstr>Link para acesso do projeto</vt:lpstr>
      <vt:lpstr>Expressões aritméticas</vt:lpstr>
      <vt:lpstr>Expressões lógicas </vt:lpstr>
      <vt:lpstr>Apresentação do PowerPoint</vt:lpstr>
      <vt:lpstr>Exemplos</vt:lpstr>
      <vt:lpstr>Exemplos</vt:lpstr>
      <vt:lpstr>Exemplos</vt:lpstr>
      <vt:lpstr>Análise de Linha</vt:lpstr>
      <vt:lpstr>Funcionamento</vt:lpstr>
      <vt:lpstr>Funcionamento</vt:lpstr>
      <vt:lpstr>Funcionamento 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Ledu Rabaioli</dc:creator>
  <cp:lastModifiedBy>Ledu Rabaioli</cp:lastModifiedBy>
  <cp:revision>35</cp:revision>
  <dcterms:created xsi:type="dcterms:W3CDTF">2014-10-31T00:50:30Z</dcterms:created>
  <dcterms:modified xsi:type="dcterms:W3CDTF">2014-11-03T15:20:27Z</dcterms:modified>
</cp:coreProperties>
</file>